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5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6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7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8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9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10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1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12.xml" ContentType="application/vnd.openxmlformats-officedocument.presentationml.notesSl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13.xml" ContentType="application/vnd.openxmlformats-officedocument.presentationml.notesSlid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notesSlides/notesSlide14.xml" ContentType="application/vnd.openxmlformats-officedocument.presentationml.notesSlide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9" r:id="rId2"/>
    <p:sldId id="261" r:id="rId3"/>
    <p:sldId id="287" r:id="rId4"/>
    <p:sldId id="262" r:id="rId5"/>
    <p:sldId id="288" r:id="rId6"/>
    <p:sldId id="292" r:id="rId7"/>
    <p:sldId id="293" r:id="rId8"/>
    <p:sldId id="294" r:id="rId9"/>
    <p:sldId id="289" r:id="rId10"/>
    <p:sldId id="290" r:id="rId11"/>
    <p:sldId id="291" r:id="rId12"/>
    <p:sldId id="278" r:id="rId13"/>
    <p:sldId id="295" r:id="rId14"/>
    <p:sldId id="296" r:id="rId15"/>
    <p:sldId id="297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779CC93D-E52E-4D84-901B-11D7331DD495}">
          <p14:sldIdLst>
            <p14:sldId id="259"/>
          </p14:sldIdLst>
        </p14:section>
        <p14:section name="Panoramica e obiettivi" id="{ABA716BF-3A5C-4ADB-94C9-CFEF84EBA240}">
          <p14:sldIdLst>
            <p14:sldId id="261"/>
            <p14:sldId id="287"/>
            <p14:sldId id="262"/>
            <p14:sldId id="288"/>
            <p14:sldId id="292"/>
            <p14:sldId id="293"/>
            <p14:sldId id="294"/>
            <p14:sldId id="289"/>
            <p14:sldId id="290"/>
            <p14:sldId id="291"/>
          </p14:sldIdLst>
        </p14:section>
        <p14:section name="Argomento 1" id="{6D9936A3-3945-4757-BC8B-B5C252D8E036}">
          <p14:sldIdLst/>
        </p14:section>
        <p14:section name="Diapositive di esempio per effetti grafici" id="{BAB3A466-96C9-4230-9978-795378D75699}">
          <p14:sldIdLst/>
        </p14:section>
        <p14:section name="Case study" id="{8C0305C9-B152-4FBA-A789-FE1976D53990}">
          <p14:sldIdLst/>
        </p14:section>
        <p14:section name="Conclusioni e riepilogo" id="{790CEF5B-569A-4C2F-BED5-750B08C0E5AD}">
          <p14:sldIdLst/>
        </p14:section>
        <p14:section name="Appendice" id="{3F78B471-41DA-46F2-A8E4-97E471896AB3}">
          <p14:sldIdLst>
            <p14:sldId id="278"/>
            <p14:sldId id="295"/>
            <p14:sldId id="296"/>
            <p14:sldId id="29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71" autoAdjust="0"/>
    <p:restoredTop sz="83994" autoAdjust="0"/>
  </p:normalViewPr>
  <p:slideViewPr>
    <p:cSldViewPr>
      <p:cViewPr varScale="1">
        <p:scale>
          <a:sx n="98" d="100"/>
          <a:sy n="98" d="100"/>
        </p:scale>
        <p:origin x="-21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FEADD9-F67D-41F5-BA4C-3C84956E7F46}" type="doc">
      <dgm:prSet loTypeId="urn:microsoft.com/office/officeart/2005/8/layout/vList5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74EE5CD8-078F-4590-BF9C-A341A294A016}">
      <dgm:prSet phldrT="[Text]" custT="1"/>
      <dgm:spPr/>
      <dgm:t>
        <a:bodyPr/>
        <a:lstStyle/>
        <a:p>
          <a:r>
            <a:rPr lang="it-IT" sz="4400"/>
            <a:t>1</a:t>
          </a:r>
        </a:p>
      </dgm:t>
    </dgm:pt>
    <dgm:pt modelId="{BB568D76-3363-43D3-B00C-3359A643216C}" type="parTrans" cxnId="{F40F9561-0D4C-44CF-91EF-A92B1DBDE44B}">
      <dgm:prSet/>
      <dgm:spPr/>
      <dgm:t>
        <a:bodyPr/>
        <a:lstStyle/>
        <a:p>
          <a:endParaRPr lang="it-IT" sz="3200"/>
        </a:p>
      </dgm:t>
    </dgm:pt>
    <dgm:pt modelId="{CF9FB981-E6ED-4440-AC98-4E4E2ABA2C55}" type="sibTrans" cxnId="{F40F9561-0D4C-44CF-91EF-A92B1DBDE44B}">
      <dgm:prSet/>
      <dgm:spPr/>
      <dgm:t>
        <a:bodyPr/>
        <a:lstStyle/>
        <a:p>
          <a:endParaRPr lang="it-IT" sz="3200"/>
        </a:p>
      </dgm:t>
    </dgm:pt>
    <dgm:pt modelId="{AA046201-5C4D-445E-BF0B-5C6D2B0A1945}">
      <dgm:prSet phldrT="[Text]" custT="1"/>
      <dgm:spPr/>
      <dgm:t>
        <a:bodyPr/>
        <a:lstStyle/>
        <a:p>
          <a:r>
            <a:rPr lang="it-IT" sz="4400"/>
            <a:t>2</a:t>
          </a:r>
        </a:p>
      </dgm:t>
    </dgm:pt>
    <dgm:pt modelId="{FE92FC33-5E0F-4302-9E80-A69E8ACDDE56}" type="parTrans" cxnId="{B8AF1086-D7BE-446F-9133-738B599E9A7D}">
      <dgm:prSet/>
      <dgm:spPr/>
      <dgm:t>
        <a:bodyPr/>
        <a:lstStyle/>
        <a:p>
          <a:endParaRPr lang="it-IT" sz="3200"/>
        </a:p>
      </dgm:t>
    </dgm:pt>
    <dgm:pt modelId="{40767EFF-7D52-4469-ACEE-7D28E67337E2}" type="sibTrans" cxnId="{B8AF1086-D7BE-446F-9133-738B599E9A7D}">
      <dgm:prSet/>
      <dgm:spPr/>
      <dgm:t>
        <a:bodyPr/>
        <a:lstStyle/>
        <a:p>
          <a:endParaRPr lang="it-IT" sz="3200"/>
        </a:p>
      </dgm:t>
    </dgm:pt>
    <dgm:pt modelId="{C59269D0-92A5-481C-BA64-727AFB0DD545}">
      <dgm:prSet phldrT="[Text]" custT="1"/>
      <dgm:spPr/>
      <dgm:t>
        <a:bodyPr/>
        <a:lstStyle/>
        <a:p>
          <a:r>
            <a:rPr lang="it-IT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Riservatezza e disponibilità del dato</a:t>
          </a:r>
          <a:endParaRPr lang="it-IT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12CC84D-092F-422A-AA24-A4619DBBB7BE}" type="parTrans" cxnId="{9071FB3B-D26B-4384-BD1A-80C12C62D02C}">
      <dgm:prSet/>
      <dgm:spPr/>
      <dgm:t>
        <a:bodyPr/>
        <a:lstStyle/>
        <a:p>
          <a:endParaRPr lang="it-IT" sz="3200"/>
        </a:p>
      </dgm:t>
    </dgm:pt>
    <dgm:pt modelId="{266DE8E8-1339-41C4-B9A7-6148496C7FA9}" type="sibTrans" cxnId="{9071FB3B-D26B-4384-BD1A-80C12C62D02C}">
      <dgm:prSet/>
      <dgm:spPr/>
      <dgm:t>
        <a:bodyPr/>
        <a:lstStyle/>
        <a:p>
          <a:endParaRPr lang="it-IT" sz="3200"/>
        </a:p>
      </dgm:t>
    </dgm:pt>
    <dgm:pt modelId="{D1776C8F-2B10-4075-8DF7-7F65AB725ED5}">
      <dgm:prSet phldrT="[Text]" custT="1"/>
      <dgm:spPr/>
      <dgm:t>
        <a:bodyPr/>
        <a:lstStyle/>
        <a:p>
          <a:r>
            <a:rPr lang="it-IT" sz="4400"/>
            <a:t>3</a:t>
          </a:r>
        </a:p>
      </dgm:t>
    </dgm:pt>
    <dgm:pt modelId="{7291E740-3E17-41B3-99D3-1D67AE37CC3F}" type="parTrans" cxnId="{7077B78D-FCDC-4519-8416-DC357ACD5043}">
      <dgm:prSet/>
      <dgm:spPr/>
      <dgm:t>
        <a:bodyPr/>
        <a:lstStyle/>
        <a:p>
          <a:endParaRPr lang="it-IT" sz="3200"/>
        </a:p>
      </dgm:t>
    </dgm:pt>
    <dgm:pt modelId="{88B75C29-8054-417D-BCE3-878A55118F6D}" type="sibTrans" cxnId="{7077B78D-FCDC-4519-8416-DC357ACD5043}">
      <dgm:prSet/>
      <dgm:spPr/>
      <dgm:t>
        <a:bodyPr/>
        <a:lstStyle/>
        <a:p>
          <a:endParaRPr lang="it-IT" sz="3200"/>
        </a:p>
      </dgm:t>
    </dgm:pt>
    <dgm:pt modelId="{1E4D3931-0DBD-4211-A24A-6AF364284B1E}">
      <dgm:prSet phldrT="[Text]" custT="1"/>
      <dgm:spPr/>
      <dgm:t>
        <a:bodyPr/>
        <a:lstStyle/>
        <a:p>
          <a:pPr marL="280988" indent="-280988"/>
          <a:r>
            <a:rPr lang="it-IT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Cyber Resilienza</a:t>
          </a:r>
          <a:endParaRPr lang="it-IT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ADAA3D9-7C63-4729-85B0-64C8AF644EEF}" type="sibTrans" cxnId="{63E4D827-0083-4625-9FD6-043D8D32091E}">
      <dgm:prSet/>
      <dgm:spPr/>
      <dgm:t>
        <a:bodyPr/>
        <a:lstStyle/>
        <a:p>
          <a:endParaRPr lang="it-IT" sz="3200"/>
        </a:p>
      </dgm:t>
    </dgm:pt>
    <dgm:pt modelId="{FC93695B-FD0E-4353-B1FD-4328F4386DEC}" type="parTrans" cxnId="{63E4D827-0083-4625-9FD6-043D8D32091E}">
      <dgm:prSet/>
      <dgm:spPr/>
      <dgm:t>
        <a:bodyPr/>
        <a:lstStyle/>
        <a:p>
          <a:endParaRPr lang="it-IT" sz="3200"/>
        </a:p>
      </dgm:t>
    </dgm:pt>
    <dgm:pt modelId="{CD2FAA4F-9DB9-45F8-9EBF-1A901F411934}">
      <dgm:prSet phldrT="[Text]" custT="1"/>
      <dgm:spPr/>
      <dgm:t>
        <a:bodyPr/>
        <a:lstStyle/>
        <a:p>
          <a:r>
            <a:rPr lang="it-IT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</a:t>
          </a:r>
          <a:endParaRPr lang="it-IT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2A64182-1C22-4F1D-9AFE-693C004690E9}" type="parTrans" cxnId="{427B3B41-4AF9-4AB2-B728-7FD4F4A60DA9}">
      <dgm:prSet/>
      <dgm:spPr/>
      <dgm:t>
        <a:bodyPr/>
        <a:lstStyle/>
        <a:p>
          <a:endParaRPr lang="it-IT"/>
        </a:p>
      </dgm:t>
    </dgm:pt>
    <dgm:pt modelId="{192C2011-7BDF-43D2-AEE9-4F35A7AD486F}" type="sibTrans" cxnId="{427B3B41-4AF9-4AB2-B728-7FD4F4A60DA9}">
      <dgm:prSet/>
      <dgm:spPr/>
      <dgm:t>
        <a:bodyPr/>
        <a:lstStyle/>
        <a:p>
          <a:endParaRPr lang="it-IT"/>
        </a:p>
      </dgm:t>
    </dgm:pt>
    <dgm:pt modelId="{7D63E7A2-A468-465B-90E2-0790A3F5AB6B}">
      <dgm:prSet phldrT="[Text]" custT="1"/>
      <dgm:spPr/>
      <dgm:t>
        <a:bodyPr/>
        <a:lstStyle/>
        <a:p>
          <a:r>
            <a:rPr lang="it-IT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Valutazione del rischio</a:t>
          </a:r>
          <a:endParaRPr lang="it-IT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D848A8E-A52A-449A-A9ED-0F180A16CA3E}" type="parTrans" cxnId="{01EE863C-146C-4A97-953B-A845BC79A1AA}">
      <dgm:prSet/>
      <dgm:spPr/>
      <dgm:t>
        <a:bodyPr/>
        <a:lstStyle/>
        <a:p>
          <a:endParaRPr lang="it-IT"/>
        </a:p>
      </dgm:t>
    </dgm:pt>
    <dgm:pt modelId="{C1D46E63-84FF-428B-9467-FC96E95152C5}" type="sibTrans" cxnId="{01EE863C-146C-4A97-953B-A845BC79A1AA}">
      <dgm:prSet/>
      <dgm:spPr/>
      <dgm:t>
        <a:bodyPr/>
        <a:lstStyle/>
        <a:p>
          <a:endParaRPr lang="it-IT"/>
        </a:p>
      </dgm:t>
    </dgm:pt>
    <dgm:pt modelId="{51E83B91-5364-45C2-92A3-EF5BC8280C6B}">
      <dgm:prSet phldrT="[Text]" custT="1"/>
      <dgm:spPr/>
      <dgm:t>
        <a:bodyPr/>
        <a:lstStyle/>
        <a:p>
          <a:r>
            <a:rPr lang="it-IT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</a:t>
          </a:r>
          <a:endParaRPr lang="it-IT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4310D3D-44CE-4DB0-ACC8-33E00C2278AD}" type="parTrans" cxnId="{10537700-FD53-4C24-A47D-FD13EF64E025}">
      <dgm:prSet/>
      <dgm:spPr/>
      <dgm:t>
        <a:bodyPr/>
        <a:lstStyle/>
        <a:p>
          <a:endParaRPr lang="it-IT"/>
        </a:p>
      </dgm:t>
    </dgm:pt>
    <dgm:pt modelId="{7F0881C2-CB7C-4324-8173-812D42225B03}" type="sibTrans" cxnId="{10537700-FD53-4C24-A47D-FD13EF64E025}">
      <dgm:prSet/>
      <dgm:spPr/>
      <dgm:t>
        <a:bodyPr/>
        <a:lstStyle/>
        <a:p>
          <a:endParaRPr lang="it-IT"/>
        </a:p>
      </dgm:t>
    </dgm:pt>
    <dgm:pt modelId="{100D9EEA-A22F-4123-94A6-CCC7DA49CAF1}">
      <dgm:prSet phldrT="[Text]" custT="1"/>
      <dgm:spPr/>
      <dgm:t>
        <a:bodyPr/>
        <a:lstStyle/>
        <a:p>
          <a:r>
            <a:rPr lang="it-IT" sz="3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Pseudonimizzazione</a:t>
          </a:r>
          <a:r>
            <a:rPr lang="it-IT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e Cifratura</a:t>
          </a:r>
          <a:endParaRPr lang="it-IT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C46CF87-85A8-4240-991F-B36CA6A1E1CD}" type="parTrans" cxnId="{E31D65C2-6894-4FA3-B916-72192487793C}">
      <dgm:prSet/>
      <dgm:spPr/>
      <dgm:t>
        <a:bodyPr/>
        <a:lstStyle/>
        <a:p>
          <a:endParaRPr lang="it-IT"/>
        </a:p>
      </dgm:t>
    </dgm:pt>
    <dgm:pt modelId="{A1E7954F-AC2C-4D50-8893-D5500B409728}" type="sibTrans" cxnId="{E31D65C2-6894-4FA3-B916-72192487793C}">
      <dgm:prSet/>
      <dgm:spPr/>
      <dgm:t>
        <a:bodyPr/>
        <a:lstStyle/>
        <a:p>
          <a:endParaRPr lang="it-IT"/>
        </a:p>
      </dgm:t>
    </dgm:pt>
    <dgm:pt modelId="{6BE4E373-0656-4EDC-821E-BE09C952B1F6}">
      <dgm:prSet phldrT="[Text]" custT="1"/>
      <dgm:spPr/>
      <dgm:t>
        <a:bodyPr/>
        <a:lstStyle/>
        <a:p>
          <a:r>
            <a:rPr lang="it-IT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Codici di condotta</a:t>
          </a:r>
          <a:endParaRPr lang="it-IT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7B9BF1-2948-497F-8EC7-3BF734D839DB}" type="sibTrans" cxnId="{119690D4-400B-468B-8BA0-5C9C9E2AFEAF}">
      <dgm:prSet/>
      <dgm:spPr/>
      <dgm:t>
        <a:bodyPr/>
        <a:lstStyle/>
        <a:p>
          <a:endParaRPr lang="it-IT" sz="3200"/>
        </a:p>
      </dgm:t>
    </dgm:pt>
    <dgm:pt modelId="{34218063-BF94-4304-99BD-B3F7BA4D3C8F}" type="parTrans" cxnId="{119690D4-400B-468B-8BA0-5C9C9E2AFEAF}">
      <dgm:prSet/>
      <dgm:spPr/>
      <dgm:t>
        <a:bodyPr/>
        <a:lstStyle/>
        <a:p>
          <a:endParaRPr lang="it-IT" sz="3200"/>
        </a:p>
      </dgm:t>
    </dgm:pt>
    <dgm:pt modelId="{AAE7A1E6-6847-453D-B55B-8A82BF138C1D}" type="pres">
      <dgm:prSet presAssocID="{F6FEADD9-F67D-41F5-BA4C-3C84956E7F4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4407577-18A2-46E0-8805-2838042EB67A}" type="pres">
      <dgm:prSet presAssocID="{74EE5CD8-078F-4590-BF9C-A341A294A016}" presName="linNode" presStyleCnt="0"/>
      <dgm:spPr/>
      <dgm:t>
        <a:bodyPr/>
        <a:lstStyle/>
        <a:p>
          <a:endParaRPr lang="it-IT"/>
        </a:p>
      </dgm:t>
    </dgm:pt>
    <dgm:pt modelId="{7E429971-BC57-430F-BB25-C0574E5E39E3}" type="pres">
      <dgm:prSet presAssocID="{74EE5CD8-078F-4590-BF9C-A341A294A016}" presName="parentText" presStyleLbl="node1" presStyleIdx="0" presStyleCnt="5" custLinFactNeighborY="-4106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it-IT"/>
        </a:p>
      </dgm:t>
    </dgm:pt>
    <dgm:pt modelId="{D54B1729-BC98-42C1-9C6C-D65DCBA4358F}" type="pres">
      <dgm:prSet presAssocID="{74EE5CD8-078F-4590-BF9C-A341A294A016}" presName="descendantText" presStyleLbl="alignAccFollowNode1" presStyleIdx="0" presStyleCnt="5" custScaleX="25963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AB8574CC-D4F2-4555-AEE3-F4EE58B11D03}" type="pres">
      <dgm:prSet presAssocID="{CF9FB981-E6ED-4440-AC98-4E4E2ABA2C55}" presName="sp" presStyleCnt="0"/>
      <dgm:spPr/>
      <dgm:t>
        <a:bodyPr/>
        <a:lstStyle/>
        <a:p>
          <a:endParaRPr lang="it-IT"/>
        </a:p>
      </dgm:t>
    </dgm:pt>
    <dgm:pt modelId="{85B8F607-FDD8-476A-ADBE-E1250824F294}" type="pres">
      <dgm:prSet presAssocID="{AA046201-5C4D-445E-BF0B-5C6D2B0A1945}" presName="linNode" presStyleCnt="0"/>
      <dgm:spPr/>
      <dgm:t>
        <a:bodyPr/>
        <a:lstStyle/>
        <a:p>
          <a:endParaRPr lang="it-IT"/>
        </a:p>
      </dgm:t>
    </dgm:pt>
    <dgm:pt modelId="{C04276DC-EE64-470A-B8BC-09067B8045FA}" type="pres">
      <dgm:prSet presAssocID="{AA046201-5C4D-445E-BF0B-5C6D2B0A1945}" presName="parentText" presStyleLbl="node1" presStyleIdx="1" presStyleCnt="5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it-IT"/>
        </a:p>
      </dgm:t>
    </dgm:pt>
    <dgm:pt modelId="{B37A5355-225B-4C6F-AED7-6C620F99EECC}" type="pres">
      <dgm:prSet presAssocID="{AA046201-5C4D-445E-BF0B-5C6D2B0A1945}" presName="descendantText" presStyleLbl="alignAccFollowNode1" presStyleIdx="1" presStyleCnt="5" custScaleX="25963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5ACAA866-A8A8-4183-97B5-CEEAB1525C60}" type="pres">
      <dgm:prSet presAssocID="{40767EFF-7D52-4469-ACEE-7D28E67337E2}" presName="sp" presStyleCnt="0"/>
      <dgm:spPr/>
      <dgm:t>
        <a:bodyPr/>
        <a:lstStyle/>
        <a:p>
          <a:endParaRPr lang="it-IT"/>
        </a:p>
      </dgm:t>
    </dgm:pt>
    <dgm:pt modelId="{477213BE-9E91-4950-8451-7F60796F47F4}" type="pres">
      <dgm:prSet presAssocID="{D1776C8F-2B10-4075-8DF7-7F65AB725ED5}" presName="linNode" presStyleCnt="0"/>
      <dgm:spPr/>
      <dgm:t>
        <a:bodyPr/>
        <a:lstStyle/>
        <a:p>
          <a:endParaRPr lang="it-IT"/>
        </a:p>
      </dgm:t>
    </dgm:pt>
    <dgm:pt modelId="{F5034101-5B7D-4FE7-B47A-5A48CF39606B}" type="pres">
      <dgm:prSet presAssocID="{D1776C8F-2B10-4075-8DF7-7F65AB725ED5}" presName="parentText" presStyleLbl="node1" presStyleIdx="2" presStyleCnt="5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it-IT"/>
        </a:p>
      </dgm:t>
    </dgm:pt>
    <dgm:pt modelId="{C7C3E6FD-D83F-4BDA-907E-B5EE041DA931}" type="pres">
      <dgm:prSet presAssocID="{D1776C8F-2B10-4075-8DF7-7F65AB725ED5}" presName="descendantText" presStyleLbl="alignAccFollowNode1" presStyleIdx="2" presStyleCnt="5" custScaleX="25963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5415E0EF-EDF0-456C-8F18-0AF1CFAE2AAE}" type="pres">
      <dgm:prSet presAssocID="{88B75C29-8054-417D-BCE3-878A55118F6D}" presName="sp" presStyleCnt="0"/>
      <dgm:spPr/>
    </dgm:pt>
    <dgm:pt modelId="{51409D1E-68F2-4A4B-883C-FE688D493A7B}" type="pres">
      <dgm:prSet presAssocID="{CD2FAA4F-9DB9-45F8-9EBF-1A901F411934}" presName="linNode" presStyleCnt="0"/>
      <dgm:spPr/>
    </dgm:pt>
    <dgm:pt modelId="{60CA4EA0-CE4E-4345-9C63-45E2550E4326}" type="pres">
      <dgm:prSet presAssocID="{CD2FAA4F-9DB9-45F8-9EBF-1A901F411934}" presName="parentText" presStyleLbl="node1" presStyleIdx="3" presStyleCnt="5" custScaleX="4750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B5C45BB-0992-45F1-8761-8EB9397222EB}" type="pres">
      <dgm:prSet presAssocID="{CD2FAA4F-9DB9-45F8-9EBF-1A901F411934}" presName="descendantText" presStyleLbl="alignAccFollowNode1" presStyleIdx="3" presStyleCnt="5" custScaleX="13736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BFEC5C6-EA6F-4421-953F-4D39FB9730B3}" type="pres">
      <dgm:prSet presAssocID="{192C2011-7BDF-43D2-AEE9-4F35A7AD486F}" presName="sp" presStyleCnt="0"/>
      <dgm:spPr/>
    </dgm:pt>
    <dgm:pt modelId="{FEECCC8B-FA6D-4B3B-B781-C6AB479E8A25}" type="pres">
      <dgm:prSet presAssocID="{51E83B91-5364-45C2-92A3-EF5BC8280C6B}" presName="linNode" presStyleCnt="0"/>
      <dgm:spPr/>
    </dgm:pt>
    <dgm:pt modelId="{4F25111B-F1C9-4F15-AE5F-7133721E38E5}" type="pres">
      <dgm:prSet presAssocID="{51E83B91-5364-45C2-92A3-EF5BC8280C6B}" presName="parentText" presStyleLbl="node1" presStyleIdx="4" presStyleCnt="5" custScaleX="4437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A73A602-CABD-4FFF-9D87-44BD577C8CD7}" type="pres">
      <dgm:prSet presAssocID="{51E83B91-5364-45C2-92A3-EF5BC8280C6B}" presName="descendantText" presStyleLbl="alignAccFollowNode1" presStyleIdx="4" presStyleCnt="5" custScaleX="13534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077B78D-FCDC-4519-8416-DC357ACD5043}" srcId="{F6FEADD9-F67D-41F5-BA4C-3C84956E7F46}" destId="{D1776C8F-2B10-4075-8DF7-7F65AB725ED5}" srcOrd="2" destOrd="0" parTransId="{7291E740-3E17-41B3-99D3-1D67AE37CC3F}" sibTransId="{88B75C29-8054-417D-BCE3-878A55118F6D}"/>
    <dgm:cxn modelId="{403DFCAA-B73D-4A23-9FEA-C866F9E0448B}" type="presOf" srcId="{51E83B91-5364-45C2-92A3-EF5BC8280C6B}" destId="{4F25111B-F1C9-4F15-AE5F-7133721E38E5}" srcOrd="0" destOrd="0" presId="urn:microsoft.com/office/officeart/2005/8/layout/vList5"/>
    <dgm:cxn modelId="{119690D4-400B-468B-8BA0-5C9C9E2AFEAF}" srcId="{D1776C8F-2B10-4075-8DF7-7F65AB725ED5}" destId="{6BE4E373-0656-4EDC-821E-BE09C952B1F6}" srcOrd="0" destOrd="0" parTransId="{34218063-BF94-4304-99BD-B3F7BA4D3C8F}" sibTransId="{E17B9BF1-2948-497F-8EC7-3BF734D839DB}"/>
    <dgm:cxn modelId="{3D887057-7E91-45EF-8E4B-3006C2DFECB4}" type="presOf" srcId="{6BE4E373-0656-4EDC-821E-BE09C952B1F6}" destId="{C7C3E6FD-D83F-4BDA-907E-B5EE041DA931}" srcOrd="0" destOrd="0" presId="urn:microsoft.com/office/officeart/2005/8/layout/vList5"/>
    <dgm:cxn modelId="{01EE863C-146C-4A97-953B-A845BC79A1AA}" srcId="{CD2FAA4F-9DB9-45F8-9EBF-1A901F411934}" destId="{7D63E7A2-A468-465B-90E2-0790A3F5AB6B}" srcOrd="0" destOrd="0" parTransId="{5D848A8E-A52A-449A-A9ED-0F180A16CA3E}" sibTransId="{C1D46E63-84FF-428B-9467-FC96E95152C5}"/>
    <dgm:cxn modelId="{B6416E04-E5DE-46CA-AD27-47EBE280D636}" type="presOf" srcId="{C59269D0-92A5-481C-BA64-727AFB0DD545}" destId="{B37A5355-225B-4C6F-AED7-6C620F99EECC}" srcOrd="0" destOrd="0" presId="urn:microsoft.com/office/officeart/2005/8/layout/vList5"/>
    <dgm:cxn modelId="{10537700-FD53-4C24-A47D-FD13EF64E025}" srcId="{F6FEADD9-F67D-41F5-BA4C-3C84956E7F46}" destId="{51E83B91-5364-45C2-92A3-EF5BC8280C6B}" srcOrd="4" destOrd="0" parTransId="{A4310D3D-44CE-4DB0-ACC8-33E00C2278AD}" sibTransId="{7F0881C2-CB7C-4324-8173-812D42225B03}"/>
    <dgm:cxn modelId="{E31D65C2-6894-4FA3-B916-72192487793C}" srcId="{51E83B91-5364-45C2-92A3-EF5BC8280C6B}" destId="{100D9EEA-A22F-4123-94A6-CCC7DA49CAF1}" srcOrd="0" destOrd="0" parTransId="{9C46CF87-85A8-4240-991F-B36CA6A1E1CD}" sibTransId="{A1E7954F-AC2C-4D50-8893-D5500B409728}"/>
    <dgm:cxn modelId="{F40F9561-0D4C-44CF-91EF-A92B1DBDE44B}" srcId="{F6FEADD9-F67D-41F5-BA4C-3C84956E7F46}" destId="{74EE5CD8-078F-4590-BF9C-A341A294A016}" srcOrd="0" destOrd="0" parTransId="{BB568D76-3363-43D3-B00C-3359A643216C}" sibTransId="{CF9FB981-E6ED-4440-AC98-4E4E2ABA2C55}"/>
    <dgm:cxn modelId="{5417F3DF-8CAE-4E6C-ADBB-ED6F50084B8E}" type="presOf" srcId="{D1776C8F-2B10-4075-8DF7-7F65AB725ED5}" destId="{F5034101-5B7D-4FE7-B47A-5A48CF39606B}" srcOrd="0" destOrd="0" presId="urn:microsoft.com/office/officeart/2005/8/layout/vList5"/>
    <dgm:cxn modelId="{9071FB3B-D26B-4384-BD1A-80C12C62D02C}" srcId="{AA046201-5C4D-445E-BF0B-5C6D2B0A1945}" destId="{C59269D0-92A5-481C-BA64-727AFB0DD545}" srcOrd="0" destOrd="0" parTransId="{312CC84D-092F-422A-AA24-A4619DBBB7BE}" sibTransId="{266DE8E8-1339-41C4-B9A7-6148496C7FA9}"/>
    <dgm:cxn modelId="{B8AF1086-D7BE-446F-9133-738B599E9A7D}" srcId="{F6FEADD9-F67D-41F5-BA4C-3C84956E7F46}" destId="{AA046201-5C4D-445E-BF0B-5C6D2B0A1945}" srcOrd="1" destOrd="0" parTransId="{FE92FC33-5E0F-4302-9E80-A69E8ACDDE56}" sibTransId="{40767EFF-7D52-4469-ACEE-7D28E67337E2}"/>
    <dgm:cxn modelId="{DBCA7E61-D822-40A0-A27A-D7E092386A0B}" type="presOf" srcId="{F6FEADD9-F67D-41F5-BA4C-3C84956E7F46}" destId="{AAE7A1E6-6847-453D-B55B-8A82BF138C1D}" srcOrd="0" destOrd="0" presId="urn:microsoft.com/office/officeart/2005/8/layout/vList5"/>
    <dgm:cxn modelId="{9A0DCB65-9DCB-4972-9768-1762E4116F3C}" type="presOf" srcId="{74EE5CD8-078F-4590-BF9C-A341A294A016}" destId="{7E429971-BC57-430F-BB25-C0574E5E39E3}" srcOrd="0" destOrd="0" presId="urn:microsoft.com/office/officeart/2005/8/layout/vList5"/>
    <dgm:cxn modelId="{1D4E9E2A-932A-4E22-80FF-A25E7885BAF0}" type="presOf" srcId="{CD2FAA4F-9DB9-45F8-9EBF-1A901F411934}" destId="{60CA4EA0-CE4E-4345-9C63-45E2550E4326}" srcOrd="0" destOrd="0" presId="urn:microsoft.com/office/officeart/2005/8/layout/vList5"/>
    <dgm:cxn modelId="{63E4D827-0083-4625-9FD6-043D8D32091E}" srcId="{74EE5CD8-078F-4590-BF9C-A341A294A016}" destId="{1E4D3931-0DBD-4211-A24A-6AF364284B1E}" srcOrd="0" destOrd="0" parTransId="{FC93695B-FD0E-4353-B1FD-4328F4386DEC}" sibTransId="{CADAA3D9-7C63-4729-85B0-64C8AF644EEF}"/>
    <dgm:cxn modelId="{9E68A80E-FC2D-4BCF-B503-EDC6A285B2F7}" type="presOf" srcId="{7D63E7A2-A468-465B-90E2-0790A3F5AB6B}" destId="{CB5C45BB-0992-45F1-8761-8EB9397222EB}" srcOrd="0" destOrd="0" presId="urn:microsoft.com/office/officeart/2005/8/layout/vList5"/>
    <dgm:cxn modelId="{1D12F37E-DF42-400C-B5B5-A8FAF49EC0EC}" type="presOf" srcId="{1E4D3931-0DBD-4211-A24A-6AF364284B1E}" destId="{D54B1729-BC98-42C1-9C6C-D65DCBA4358F}" srcOrd="0" destOrd="0" presId="urn:microsoft.com/office/officeart/2005/8/layout/vList5"/>
    <dgm:cxn modelId="{427B3B41-4AF9-4AB2-B728-7FD4F4A60DA9}" srcId="{F6FEADD9-F67D-41F5-BA4C-3C84956E7F46}" destId="{CD2FAA4F-9DB9-45F8-9EBF-1A901F411934}" srcOrd="3" destOrd="0" parTransId="{42A64182-1C22-4F1D-9AFE-693C004690E9}" sibTransId="{192C2011-7BDF-43D2-AEE9-4F35A7AD486F}"/>
    <dgm:cxn modelId="{D6454F01-8FF3-494A-A076-A5CE14D36BC3}" type="presOf" srcId="{100D9EEA-A22F-4123-94A6-CCC7DA49CAF1}" destId="{5A73A602-CABD-4FFF-9D87-44BD577C8CD7}" srcOrd="0" destOrd="0" presId="urn:microsoft.com/office/officeart/2005/8/layout/vList5"/>
    <dgm:cxn modelId="{AFF7133D-5E9D-4613-9299-006F9E49301B}" type="presOf" srcId="{AA046201-5C4D-445E-BF0B-5C6D2B0A1945}" destId="{C04276DC-EE64-470A-B8BC-09067B8045FA}" srcOrd="0" destOrd="0" presId="urn:microsoft.com/office/officeart/2005/8/layout/vList5"/>
    <dgm:cxn modelId="{1E18118B-9778-4714-A249-2B714D5427F7}" type="presParOf" srcId="{AAE7A1E6-6847-453D-B55B-8A82BF138C1D}" destId="{C4407577-18A2-46E0-8805-2838042EB67A}" srcOrd="0" destOrd="0" presId="urn:microsoft.com/office/officeart/2005/8/layout/vList5"/>
    <dgm:cxn modelId="{84152E8A-21A6-4CAF-BC09-47C13F4FFFB8}" type="presParOf" srcId="{C4407577-18A2-46E0-8805-2838042EB67A}" destId="{7E429971-BC57-430F-BB25-C0574E5E39E3}" srcOrd="0" destOrd="0" presId="urn:microsoft.com/office/officeart/2005/8/layout/vList5"/>
    <dgm:cxn modelId="{1D51832F-3B38-483B-8C08-BDD413206841}" type="presParOf" srcId="{C4407577-18A2-46E0-8805-2838042EB67A}" destId="{D54B1729-BC98-42C1-9C6C-D65DCBA4358F}" srcOrd="1" destOrd="0" presId="urn:microsoft.com/office/officeart/2005/8/layout/vList5"/>
    <dgm:cxn modelId="{F2BB24AB-7DB6-4F0F-92D8-664E0F322520}" type="presParOf" srcId="{AAE7A1E6-6847-453D-B55B-8A82BF138C1D}" destId="{AB8574CC-D4F2-4555-AEE3-F4EE58B11D03}" srcOrd="1" destOrd="0" presId="urn:microsoft.com/office/officeart/2005/8/layout/vList5"/>
    <dgm:cxn modelId="{3F47CC38-27AC-4E4E-92A2-FDE046382C80}" type="presParOf" srcId="{AAE7A1E6-6847-453D-B55B-8A82BF138C1D}" destId="{85B8F607-FDD8-476A-ADBE-E1250824F294}" srcOrd="2" destOrd="0" presId="urn:microsoft.com/office/officeart/2005/8/layout/vList5"/>
    <dgm:cxn modelId="{B4BBC5E0-69C0-4FD2-84A6-C47E62DEA28D}" type="presParOf" srcId="{85B8F607-FDD8-476A-ADBE-E1250824F294}" destId="{C04276DC-EE64-470A-B8BC-09067B8045FA}" srcOrd="0" destOrd="0" presId="urn:microsoft.com/office/officeart/2005/8/layout/vList5"/>
    <dgm:cxn modelId="{71B90C6E-E0F2-4EE1-8864-5914AAFA20A7}" type="presParOf" srcId="{85B8F607-FDD8-476A-ADBE-E1250824F294}" destId="{B37A5355-225B-4C6F-AED7-6C620F99EECC}" srcOrd="1" destOrd="0" presId="urn:microsoft.com/office/officeart/2005/8/layout/vList5"/>
    <dgm:cxn modelId="{E6DEED78-0C33-4D1D-A595-AFE4311369E4}" type="presParOf" srcId="{AAE7A1E6-6847-453D-B55B-8A82BF138C1D}" destId="{5ACAA866-A8A8-4183-97B5-CEEAB1525C60}" srcOrd="3" destOrd="0" presId="urn:microsoft.com/office/officeart/2005/8/layout/vList5"/>
    <dgm:cxn modelId="{FD2A22C3-24B0-4E4D-A3BC-79528D3FBC48}" type="presParOf" srcId="{AAE7A1E6-6847-453D-B55B-8A82BF138C1D}" destId="{477213BE-9E91-4950-8451-7F60796F47F4}" srcOrd="4" destOrd="0" presId="urn:microsoft.com/office/officeart/2005/8/layout/vList5"/>
    <dgm:cxn modelId="{2D9E3819-8AF8-4F78-AD5E-1D892BCE0381}" type="presParOf" srcId="{477213BE-9E91-4950-8451-7F60796F47F4}" destId="{F5034101-5B7D-4FE7-B47A-5A48CF39606B}" srcOrd="0" destOrd="0" presId="urn:microsoft.com/office/officeart/2005/8/layout/vList5"/>
    <dgm:cxn modelId="{5FD7E964-E46A-45B4-A545-5D657B6094BB}" type="presParOf" srcId="{477213BE-9E91-4950-8451-7F60796F47F4}" destId="{C7C3E6FD-D83F-4BDA-907E-B5EE041DA931}" srcOrd="1" destOrd="0" presId="urn:microsoft.com/office/officeart/2005/8/layout/vList5"/>
    <dgm:cxn modelId="{8423FDE5-F05A-4718-90DE-19A75BAC9632}" type="presParOf" srcId="{AAE7A1E6-6847-453D-B55B-8A82BF138C1D}" destId="{5415E0EF-EDF0-456C-8F18-0AF1CFAE2AAE}" srcOrd="5" destOrd="0" presId="urn:microsoft.com/office/officeart/2005/8/layout/vList5"/>
    <dgm:cxn modelId="{32F8EAC0-FE79-466F-BC9B-D8933823705F}" type="presParOf" srcId="{AAE7A1E6-6847-453D-B55B-8A82BF138C1D}" destId="{51409D1E-68F2-4A4B-883C-FE688D493A7B}" srcOrd="6" destOrd="0" presId="urn:microsoft.com/office/officeart/2005/8/layout/vList5"/>
    <dgm:cxn modelId="{DF164DCB-35E3-4043-BEAD-9A299D39F2B3}" type="presParOf" srcId="{51409D1E-68F2-4A4B-883C-FE688D493A7B}" destId="{60CA4EA0-CE4E-4345-9C63-45E2550E4326}" srcOrd="0" destOrd="0" presId="urn:microsoft.com/office/officeart/2005/8/layout/vList5"/>
    <dgm:cxn modelId="{1B64D5A6-C4E6-4623-AEF3-83298349E4BB}" type="presParOf" srcId="{51409D1E-68F2-4A4B-883C-FE688D493A7B}" destId="{CB5C45BB-0992-45F1-8761-8EB9397222EB}" srcOrd="1" destOrd="0" presId="urn:microsoft.com/office/officeart/2005/8/layout/vList5"/>
    <dgm:cxn modelId="{BF887CAC-282A-424F-9009-1CFECB236680}" type="presParOf" srcId="{AAE7A1E6-6847-453D-B55B-8A82BF138C1D}" destId="{5BFEC5C6-EA6F-4421-953F-4D39FB9730B3}" srcOrd="7" destOrd="0" presId="urn:microsoft.com/office/officeart/2005/8/layout/vList5"/>
    <dgm:cxn modelId="{E4A31D19-D7AC-4043-924E-30C717779967}" type="presParOf" srcId="{AAE7A1E6-6847-453D-B55B-8A82BF138C1D}" destId="{FEECCC8B-FA6D-4B3B-B781-C6AB479E8A25}" srcOrd="8" destOrd="0" presId="urn:microsoft.com/office/officeart/2005/8/layout/vList5"/>
    <dgm:cxn modelId="{8956CFBC-EC0E-47E4-85CB-2F149A57132B}" type="presParOf" srcId="{FEECCC8B-FA6D-4B3B-B781-C6AB479E8A25}" destId="{4F25111B-F1C9-4F15-AE5F-7133721E38E5}" srcOrd="0" destOrd="0" presId="urn:microsoft.com/office/officeart/2005/8/layout/vList5"/>
    <dgm:cxn modelId="{F5D19FD3-1048-4EE7-8011-04833F825AD1}" type="presParOf" srcId="{FEECCC8B-FA6D-4B3B-B781-C6AB479E8A25}" destId="{5A73A602-CABD-4FFF-9D87-44BD577C8CD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4B1729-BC98-42C1-9C6C-D65DCBA4358F}">
      <dsp:nvSpPr>
        <dsp:cNvPr id="0" name=""/>
        <dsp:cNvSpPr/>
      </dsp:nvSpPr>
      <dsp:spPr>
        <a:xfrm rot="5400000">
          <a:off x="3278405" y="-2112932"/>
          <a:ext cx="624681" cy="5010287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0988" lvl="1" indent="-280988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Cyber Resilienza</a:t>
          </a:r>
          <a:endParaRPr lang="it-IT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085602" y="79871"/>
        <a:ext cx="5010287" cy="624681"/>
      </dsp:txXfrm>
    </dsp:sp>
    <dsp:sp modelId="{7E429971-BC57-430F-BB25-C0574E5E39E3}">
      <dsp:nvSpPr>
        <dsp:cNvPr id="0" name=""/>
        <dsp:cNvSpPr/>
      </dsp:nvSpPr>
      <dsp:spPr>
        <a:xfrm>
          <a:off x="109" y="0"/>
          <a:ext cx="1085492" cy="78085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400" kern="1200"/>
            <a:t>1</a:t>
          </a:r>
        </a:p>
      </dsp:txBody>
      <dsp:txXfrm>
        <a:off x="38227" y="38118"/>
        <a:ext cx="1009256" cy="704615"/>
      </dsp:txXfrm>
    </dsp:sp>
    <dsp:sp modelId="{B37A5355-225B-4C6F-AED7-6C620F99EECC}">
      <dsp:nvSpPr>
        <dsp:cNvPr id="0" name=""/>
        <dsp:cNvSpPr/>
      </dsp:nvSpPr>
      <dsp:spPr>
        <a:xfrm rot="5400000">
          <a:off x="3278405" y="-1293037"/>
          <a:ext cx="624681" cy="5010287"/>
        </a:xfrm>
        <a:prstGeom prst="rect">
          <a:avLst/>
        </a:prstGeom>
        <a:solidFill>
          <a:schemeClr val="accent3">
            <a:tint val="40000"/>
            <a:alpha val="90000"/>
            <a:hueOff val="2679212"/>
            <a:satOff val="-3448"/>
            <a:lumOff val="-269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2679212"/>
              <a:satOff val="-3448"/>
              <a:lumOff val="-26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Riservatezza e disponibilità del dato</a:t>
          </a:r>
          <a:endParaRPr lang="it-IT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085602" y="899766"/>
        <a:ext cx="5010287" cy="624681"/>
      </dsp:txXfrm>
    </dsp:sp>
    <dsp:sp modelId="{C04276DC-EE64-470A-B8BC-09067B8045FA}">
      <dsp:nvSpPr>
        <dsp:cNvPr id="0" name=""/>
        <dsp:cNvSpPr/>
      </dsp:nvSpPr>
      <dsp:spPr>
        <a:xfrm>
          <a:off x="109" y="821680"/>
          <a:ext cx="1085492" cy="780851"/>
        </a:xfrm>
        <a:prstGeom prst="roundRect">
          <a:avLst/>
        </a:prstGeom>
        <a:gradFill rotWithShape="0">
          <a:gsLst>
            <a:gs pos="0">
              <a:schemeClr val="accent3">
                <a:hueOff val="2812566"/>
                <a:satOff val="-4220"/>
                <a:lumOff val="-686"/>
                <a:alphaOff val="0"/>
                <a:shade val="51000"/>
                <a:satMod val="130000"/>
              </a:schemeClr>
            </a:gs>
            <a:gs pos="80000">
              <a:schemeClr val="accent3">
                <a:hueOff val="2812566"/>
                <a:satOff val="-4220"/>
                <a:lumOff val="-686"/>
                <a:alphaOff val="0"/>
                <a:shade val="93000"/>
                <a:satMod val="130000"/>
              </a:schemeClr>
            </a:gs>
            <a:gs pos="100000">
              <a:schemeClr val="accent3">
                <a:hueOff val="2812566"/>
                <a:satOff val="-4220"/>
                <a:lumOff val="-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400" kern="1200"/>
            <a:t>2</a:t>
          </a:r>
        </a:p>
      </dsp:txBody>
      <dsp:txXfrm>
        <a:off x="38227" y="859798"/>
        <a:ext cx="1009256" cy="704615"/>
      </dsp:txXfrm>
    </dsp:sp>
    <dsp:sp modelId="{C7C3E6FD-D83F-4BDA-907E-B5EE041DA931}">
      <dsp:nvSpPr>
        <dsp:cNvPr id="0" name=""/>
        <dsp:cNvSpPr/>
      </dsp:nvSpPr>
      <dsp:spPr>
        <a:xfrm rot="5400000">
          <a:off x="3278405" y="-473143"/>
          <a:ext cx="624681" cy="5010287"/>
        </a:xfrm>
        <a:prstGeom prst="rect">
          <a:avLst/>
        </a:prstGeom>
        <a:solidFill>
          <a:schemeClr val="accent3">
            <a:tint val="40000"/>
            <a:alpha val="90000"/>
            <a:hueOff val="5358425"/>
            <a:satOff val="-6896"/>
            <a:lumOff val="-537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5358425"/>
              <a:satOff val="-6896"/>
              <a:lumOff val="-53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Codici di condotta</a:t>
          </a:r>
          <a:endParaRPr lang="it-IT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085602" y="1719660"/>
        <a:ext cx="5010287" cy="624681"/>
      </dsp:txXfrm>
    </dsp:sp>
    <dsp:sp modelId="{F5034101-5B7D-4FE7-B47A-5A48CF39606B}">
      <dsp:nvSpPr>
        <dsp:cNvPr id="0" name=""/>
        <dsp:cNvSpPr/>
      </dsp:nvSpPr>
      <dsp:spPr>
        <a:xfrm>
          <a:off x="109" y="1641574"/>
          <a:ext cx="1085492" cy="780851"/>
        </a:xfrm>
        <a:prstGeom prst="roundRect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400" kern="1200"/>
            <a:t>3</a:t>
          </a:r>
        </a:p>
      </dsp:txBody>
      <dsp:txXfrm>
        <a:off x="38227" y="1679692"/>
        <a:ext cx="1009256" cy="704615"/>
      </dsp:txXfrm>
    </dsp:sp>
    <dsp:sp modelId="{CB5C45BB-0992-45F1-8761-8EB9397222EB}">
      <dsp:nvSpPr>
        <dsp:cNvPr id="0" name=""/>
        <dsp:cNvSpPr/>
      </dsp:nvSpPr>
      <dsp:spPr>
        <a:xfrm rot="5400000">
          <a:off x="3231670" y="300548"/>
          <a:ext cx="624681" cy="5102692"/>
        </a:xfrm>
        <a:prstGeom prst="round2SameRect">
          <a:avLst/>
        </a:prstGeom>
        <a:solidFill>
          <a:schemeClr val="accent3">
            <a:tint val="40000"/>
            <a:alpha val="90000"/>
            <a:hueOff val="8037638"/>
            <a:satOff val="-10345"/>
            <a:lumOff val="-806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8037638"/>
              <a:satOff val="-10345"/>
              <a:lumOff val="-80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Valutazione del rischio</a:t>
          </a:r>
          <a:endParaRPr lang="it-IT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992665" y="2570047"/>
        <a:ext cx="5072198" cy="563693"/>
      </dsp:txXfrm>
    </dsp:sp>
    <dsp:sp modelId="{60CA4EA0-CE4E-4345-9C63-45E2550E4326}">
      <dsp:nvSpPr>
        <dsp:cNvPr id="0" name=""/>
        <dsp:cNvSpPr/>
      </dsp:nvSpPr>
      <dsp:spPr>
        <a:xfrm>
          <a:off x="109" y="2461468"/>
          <a:ext cx="992555" cy="780851"/>
        </a:xfrm>
        <a:prstGeom prst="roundRect">
          <a:avLst/>
        </a:prstGeom>
        <a:gradFill rotWithShape="0">
          <a:gsLst>
            <a:gs pos="0">
              <a:schemeClr val="accent3">
                <a:hueOff val="8437698"/>
                <a:satOff val="-12660"/>
                <a:lumOff val="-2059"/>
                <a:alphaOff val="0"/>
                <a:shade val="51000"/>
                <a:satMod val="130000"/>
              </a:schemeClr>
            </a:gs>
            <a:gs pos="80000">
              <a:schemeClr val="accent3">
                <a:hueOff val="8437698"/>
                <a:satOff val="-12660"/>
                <a:lumOff val="-2059"/>
                <a:alphaOff val="0"/>
                <a:shade val="93000"/>
                <a:satMod val="130000"/>
              </a:schemeClr>
            </a:gs>
            <a:gs pos="100000">
              <a:schemeClr val="accent3">
                <a:hueOff val="8437698"/>
                <a:satOff val="-12660"/>
                <a:lumOff val="-20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</a:t>
          </a:r>
          <a:endParaRPr lang="it-IT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8227" y="2499586"/>
        <a:ext cx="916319" cy="704615"/>
      </dsp:txXfrm>
    </dsp:sp>
    <dsp:sp modelId="{5A73A602-CABD-4FFF-9D87-44BD577C8CD7}">
      <dsp:nvSpPr>
        <dsp:cNvPr id="0" name=""/>
        <dsp:cNvSpPr/>
      </dsp:nvSpPr>
      <dsp:spPr>
        <a:xfrm rot="5400000">
          <a:off x="3210058" y="1098565"/>
          <a:ext cx="624681" cy="5146445"/>
        </a:xfrm>
        <a:prstGeom prst="round2SameRect">
          <a:avLst/>
        </a:prstGeom>
        <a:solidFill>
          <a:schemeClr val="accent3">
            <a:tint val="40000"/>
            <a:alpha val="90000"/>
            <a:hueOff val="10716850"/>
            <a:satOff val="-13793"/>
            <a:lumOff val="-1075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10716850"/>
              <a:satOff val="-13793"/>
              <a:lumOff val="-107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32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Pseudonimizzazione</a:t>
          </a:r>
          <a:r>
            <a:rPr lang="it-IT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e Cifratura</a:t>
          </a:r>
          <a:endParaRPr lang="it-IT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949176" y="3389941"/>
        <a:ext cx="5115951" cy="563693"/>
      </dsp:txXfrm>
    </dsp:sp>
    <dsp:sp modelId="{4F25111B-F1C9-4F15-AE5F-7133721E38E5}">
      <dsp:nvSpPr>
        <dsp:cNvPr id="0" name=""/>
        <dsp:cNvSpPr/>
      </dsp:nvSpPr>
      <dsp:spPr>
        <a:xfrm>
          <a:off x="109" y="3281362"/>
          <a:ext cx="949066" cy="780851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</a:t>
          </a:r>
          <a:endParaRPr lang="it-IT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8227" y="3319480"/>
        <a:ext cx="872830" cy="7046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it-IT" sz="1200"/>
            </a:lvl1pPr>
          </a:lstStyle>
          <a:p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it-IT" sz="1200"/>
            </a:lvl1pPr>
          </a:lstStyle>
          <a:p>
            <a:fld id="{D83FDC75-7F73-4A4A-A77C-09AADF00E0EA}" type="datetimeFigureOut">
              <a:rPr lang="it-IT" smtClean="0"/>
              <a:pPr/>
              <a:t>09/03/2018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it-IT" sz="1200"/>
            </a:lvl1pPr>
          </a:lstStyle>
          <a:p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it-IT" sz="1200"/>
            </a:lvl1pPr>
          </a:lstStyle>
          <a:p>
            <a:fld id="{459226BF-1F13-42D3-80DC-373E7ADD1EB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2446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it-IT"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it-IT" sz="1200"/>
            </a:lvl1pPr>
          </a:lstStyle>
          <a:p>
            <a:fld id="{48AEF76B-3757-4A0B-AF93-28494465C1DD}" type="datetimeFigureOut">
              <a:pPr/>
              <a:t>09/03/18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it-IT"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it-IT" sz="1200"/>
            </a:lvl1pPr>
          </a:lstStyle>
          <a:p>
            <a:fld id="{75693FD4-8F83-4EF7-AC3F-0DC0388986B0}" type="slidenum"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0065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it-IT"/>
            </a:pPr>
            <a:r>
              <a:rPr lang="it-IT" dirty="0" smtClean="0"/>
              <a:t>Questo modello può essere utilizzato come file iniziale per la presentazione di materiale didattico per la formazione in gruppo.</a:t>
            </a:r>
          </a:p>
          <a:p>
            <a:endParaRPr lang="it-IT" dirty="0" smtClean="0"/>
          </a:p>
          <a:p>
            <a:pPr lvl="0"/>
            <a:r>
              <a:rPr lang="it-IT" sz="1200" b="1" dirty="0" smtClean="0"/>
              <a:t>Sezioni</a:t>
            </a:r>
            <a:endParaRPr lang="it-IT" sz="1200" b="0" dirty="0" smtClean="0"/>
          </a:p>
          <a:p>
            <a:pPr lvl="0"/>
            <a:r>
              <a:rPr lang="it-IT" sz="1200" b="0" dirty="0" smtClean="0"/>
              <a:t>Fare clic con il pulsante destro del mouse su una diapositiva per aggiungere sezioni.</a:t>
            </a:r>
            <a:r>
              <a:rPr lang="it-IT" sz="1200" b="0" baseline="0" dirty="0" smtClean="0"/>
              <a:t> Le sezioni possono essere utili per organizzare le diapositive o agevolare la collaborazione tra più autori.</a:t>
            </a:r>
            <a:endParaRPr lang="it-IT" sz="1200" b="0" dirty="0" smtClean="0"/>
          </a:p>
          <a:p>
            <a:pPr lvl="0"/>
            <a:endParaRPr lang="it-IT" sz="1200" b="1" dirty="0" smtClean="0"/>
          </a:p>
          <a:p>
            <a:pPr lvl="0"/>
            <a:r>
              <a:rPr lang="it-IT" sz="1200" b="1" dirty="0" smtClean="0"/>
              <a:t>Note</a:t>
            </a:r>
          </a:p>
          <a:p>
            <a:pPr lvl="0"/>
            <a:r>
              <a:rPr lang="it-IT" sz="1200" dirty="0" smtClean="0"/>
              <a:t>Utilizzare la sezione Note per indicazioni sull'esecuzione della presentazione oppure per fornire informazioni aggiuntive per il pubblico.</a:t>
            </a:r>
            <a:r>
              <a:rPr lang="it-IT" sz="1200" baseline="0" dirty="0" smtClean="0"/>
              <a:t> Mostrare queste note nella visualizzazione Presentazione durante la presentazione. </a:t>
            </a:r>
          </a:p>
          <a:p>
            <a:pPr lvl="0">
              <a:buFontTx/>
              <a:buNone/>
            </a:pPr>
            <a:r>
              <a:rPr lang="it-IT" sz="1200" dirty="0" smtClean="0"/>
              <a:t>Valutare con attenzione le dimensioni dei caratteri, importanti per l'accessibilità, la visibilità, la registrazione video e la produzione online.</a:t>
            </a:r>
          </a:p>
          <a:p>
            <a:pPr lvl="0"/>
            <a:endParaRPr lang="it-IT" sz="1200" dirty="0" smtClean="0"/>
          </a:p>
          <a:p>
            <a:pPr lvl="0">
              <a:buFontTx/>
              <a:buNone/>
            </a:pPr>
            <a:r>
              <a:rPr lang="it-IT" sz="1200" b="1" dirty="0" smtClean="0"/>
              <a:t>Colori coordinati </a:t>
            </a:r>
          </a:p>
          <a:p>
            <a:pPr lvl="0">
              <a:buFontTx/>
              <a:buNone/>
            </a:pPr>
            <a:r>
              <a:rPr lang="it-IT" sz="1200" dirty="0" smtClean="0"/>
              <a:t>Prestare particolare attenzione ai grafici, ai diagrammi e alle caselle di testo.</a:t>
            </a:r>
            <a:r>
              <a:rPr lang="it-IT" sz="1200" baseline="0" dirty="0" smtClean="0"/>
              <a:t> </a:t>
            </a:r>
            <a:endParaRPr lang="it-IT" sz="1200" dirty="0" smtClean="0"/>
          </a:p>
          <a:p>
            <a:pPr lvl="0"/>
            <a:r>
              <a:rPr lang="it-IT" sz="1200" dirty="0" smtClean="0"/>
              <a:t>Tenere presente che i partecipanti eseguiranno la stampa in bianco e nero o </a:t>
            </a:r>
            <a:r>
              <a:rPr lang="it-IT" sz="1200" dirty="0" err="1" smtClean="0"/>
              <a:t>in gradazioni di grigio</a:t>
            </a:r>
            <a:r>
              <a:rPr lang="it-IT" sz="1200" dirty="0" smtClean="0"/>
              <a:t>. Eseguire una stampa di prova per assicurarsi che i colori risultino comunque efficaci e chiari in una stampa in solo bianco e nero e </a:t>
            </a:r>
            <a:r>
              <a:rPr lang="it-IT" sz="1200" dirty="0" err="1" smtClean="0"/>
              <a:t>in gradazioni di grigio</a:t>
            </a:r>
            <a:r>
              <a:rPr lang="it-IT" sz="1200" dirty="0" smtClean="0"/>
              <a:t>.</a:t>
            </a:r>
          </a:p>
          <a:p>
            <a:pPr lvl="0">
              <a:buFontTx/>
              <a:buNone/>
            </a:pPr>
            <a:endParaRPr lang="it-IT" sz="1200" dirty="0" smtClean="0"/>
          </a:p>
          <a:p>
            <a:pPr lvl="0">
              <a:buFontTx/>
              <a:buNone/>
            </a:pPr>
            <a:r>
              <a:rPr lang="it-IT" sz="1200" b="1" dirty="0" smtClean="0"/>
              <a:t>Grafica, tabelle e grafici</a:t>
            </a:r>
          </a:p>
          <a:p>
            <a:pPr lvl="0"/>
            <a:r>
              <a:rPr lang="it-IT" sz="1200" dirty="0" smtClean="0"/>
              <a:t>Scegliere la semplicità: se possibile utilizzare stili e colori coerenti, che non rappresentino elementi di distrazione.</a:t>
            </a:r>
          </a:p>
          <a:p>
            <a:pPr lvl="0"/>
            <a:r>
              <a:rPr lang="it-IT" sz="1200" dirty="0" smtClean="0"/>
              <a:t>Assegnare un'etichetta a tutti i grafici e a tutte le tabelle.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61204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it-IT"/>
            </a:pPr>
            <a:r>
              <a:rPr lang="it-IT" b="0" dirty="0" smtClean="0"/>
              <a:t>Quali</a:t>
            </a:r>
            <a:r>
              <a:rPr lang="it-IT" b="0" baseline="0" dirty="0" smtClean="0"/>
              <a:t> conoscenze avranno acquisito i partecipanti al termine della formazione?</a:t>
            </a:r>
            <a:r>
              <a:rPr lang="it-IT" dirty="0" smtClean="0"/>
              <a:t> Descrivere brevemente i singoli obiettivi e i vantaggi</a:t>
            </a:r>
            <a:r>
              <a:rPr lang="it-IT" baseline="0" dirty="0" smtClean="0"/>
              <a:t> </a:t>
            </a:r>
            <a:r>
              <a:rPr lang="it-IT" dirty="0" smtClean="0"/>
              <a:t>che potranno trarre i partecipanti</a:t>
            </a:r>
            <a:r>
              <a:rPr lang="it-IT" baseline="0" dirty="0" smtClean="0"/>
              <a:t> dalla presentazione.</a:t>
            </a:r>
            <a:endParaRPr lang="it-I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43396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it-IT"/>
            </a:pPr>
            <a:r>
              <a:rPr lang="it-IT" b="0" dirty="0" smtClean="0"/>
              <a:t>Quali</a:t>
            </a:r>
            <a:r>
              <a:rPr lang="it-IT" b="0" baseline="0" dirty="0" smtClean="0"/>
              <a:t> conoscenze avranno acquisito i partecipanti al termine della formazione?</a:t>
            </a:r>
            <a:r>
              <a:rPr lang="it-IT" dirty="0" smtClean="0"/>
              <a:t> Descrivere brevemente i singoli obiettivi e i vantaggi</a:t>
            </a:r>
            <a:r>
              <a:rPr lang="it-IT" baseline="0" dirty="0" smtClean="0"/>
              <a:t> </a:t>
            </a:r>
            <a:r>
              <a:rPr lang="it-IT" dirty="0" smtClean="0"/>
              <a:t>che potranno trarre i partecipanti</a:t>
            </a:r>
            <a:r>
              <a:rPr lang="it-IT" baseline="0" dirty="0" smtClean="0"/>
              <a:t> dalla presentazione.</a:t>
            </a:r>
            <a:endParaRPr lang="it-I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06845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it-IT" dirty="0" smtClean="0"/>
              <a:t>Microsoft </a:t>
            </a:r>
            <a:r>
              <a:rPr lang="it-IT" b="1" dirty="0" smtClean="0"/>
              <a:t>Eccellenza tecnica</a:t>
            </a:r>
            <a:endParaRPr lang="it-IT" dirty="0" smtClean="0"/>
          </a:p>
        </p:txBody>
      </p:sp>
      <p:sp>
        <p:nvSpPr>
          <p:cNvPr id="43011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it-IT" dirty="0" smtClean="0"/>
              <a:t>Informazioni riservate Microsoft</a:t>
            </a:r>
          </a:p>
        </p:txBody>
      </p:sp>
      <p:sp>
        <p:nvSpPr>
          <p:cNvPr id="43012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FF76F4-FC11-42FE-9D94-04E3E6D16C06}" type="slidenum">
              <a:rPr lang="it-IT" smtClean="0"/>
              <a:pPr/>
              <a:t>12</a:t>
            </a:fld>
            <a:endParaRPr lang="it-IT" dirty="0" smtClean="0"/>
          </a:p>
        </p:txBody>
      </p:sp>
      <p:sp>
        <p:nvSpPr>
          <p:cNvPr id="430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450850"/>
            <a:ext cx="4572000" cy="3429000"/>
          </a:xfrm>
          <a:ln/>
        </p:spPr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492" y="4130103"/>
            <a:ext cx="6261652" cy="4603230"/>
          </a:xfrm>
          <a:noFill/>
          <a:ln/>
        </p:spPr>
        <p:txBody>
          <a:bodyPr/>
          <a:lstStyle/>
          <a:p>
            <a:r>
              <a:rPr lang="it-IT" dirty="0" smtClean="0"/>
              <a:t>La presentazione è sufficientemente chiara e completa? Valutare la possibilità di spostare ulteriore contenuto nell'appendice.</a:t>
            </a:r>
          </a:p>
          <a:p>
            <a:r>
              <a:rPr lang="it-IT" dirty="0" smtClean="0"/>
              <a:t>Utilizzare le diapositive dell'appendice per archiviare contenuto che potrebbe essere utile durante la sessione di domande e risposte o al quale potrebbero fare riferimento i partecipanti per eventuali approfondimenti futuri.</a:t>
            </a:r>
          </a:p>
          <a:p>
            <a:pPr>
              <a:buFontTx/>
              <a:buNone/>
            </a:pP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9875819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it-IT"/>
            </a:pPr>
            <a:r>
              <a:rPr lang="it-IT" b="0" dirty="0" smtClean="0"/>
              <a:t>Quali</a:t>
            </a:r>
            <a:r>
              <a:rPr lang="it-IT" b="0" baseline="0" dirty="0" smtClean="0"/>
              <a:t> conoscenze avranno acquisito i partecipanti al termine della formazione?</a:t>
            </a:r>
            <a:r>
              <a:rPr lang="it-IT" dirty="0" smtClean="0"/>
              <a:t> Descrivere brevemente i singoli obiettivi e i vantaggi</a:t>
            </a:r>
            <a:r>
              <a:rPr lang="it-IT" baseline="0" dirty="0" smtClean="0"/>
              <a:t> </a:t>
            </a:r>
            <a:r>
              <a:rPr lang="it-IT" dirty="0" smtClean="0"/>
              <a:t>che potranno trarre i partecipanti</a:t>
            </a:r>
            <a:r>
              <a:rPr lang="it-IT" baseline="0" dirty="0" smtClean="0"/>
              <a:t> dalla presentazione.</a:t>
            </a:r>
            <a:endParaRPr lang="it-I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06845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it-IT"/>
            </a:pPr>
            <a:r>
              <a:rPr lang="it-IT" b="0" dirty="0" smtClean="0"/>
              <a:t>Quali</a:t>
            </a:r>
            <a:r>
              <a:rPr lang="it-IT" b="0" baseline="0" dirty="0" smtClean="0"/>
              <a:t> conoscenze avranno acquisito i partecipanti al termine della formazione?</a:t>
            </a:r>
            <a:r>
              <a:rPr lang="it-IT" dirty="0" smtClean="0"/>
              <a:t> Descrivere brevemente i singoli obiettivi e i vantaggi</a:t>
            </a:r>
            <a:r>
              <a:rPr lang="it-IT" baseline="0" dirty="0" smtClean="0"/>
              <a:t> </a:t>
            </a:r>
            <a:r>
              <a:rPr lang="it-IT" dirty="0" smtClean="0"/>
              <a:t>che potranno trarre i partecipanti</a:t>
            </a:r>
            <a:r>
              <a:rPr lang="it-IT" baseline="0" dirty="0" smtClean="0"/>
              <a:t> dalla presentazione.</a:t>
            </a:r>
            <a:endParaRPr lang="it-I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06845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it-IT"/>
            </a:pPr>
            <a:r>
              <a:rPr lang="it-IT" b="0" dirty="0" smtClean="0"/>
              <a:t>Quali</a:t>
            </a:r>
            <a:r>
              <a:rPr lang="it-IT" b="0" baseline="0" dirty="0" smtClean="0"/>
              <a:t> conoscenze avranno acquisito i partecipanti al termine della formazione?</a:t>
            </a:r>
            <a:r>
              <a:rPr lang="it-IT" dirty="0" smtClean="0"/>
              <a:t> Descrivere brevemente i singoli obiettivi e i vantaggi</a:t>
            </a:r>
            <a:r>
              <a:rPr lang="it-IT" baseline="0" dirty="0" smtClean="0"/>
              <a:t> </a:t>
            </a:r>
            <a:r>
              <a:rPr lang="it-IT" dirty="0" smtClean="0"/>
              <a:t>che potranno trarre i partecipanti</a:t>
            </a:r>
            <a:r>
              <a:rPr lang="it-IT" baseline="0" dirty="0" smtClean="0"/>
              <a:t> dalla presentazione.</a:t>
            </a:r>
            <a:endParaRPr lang="it-I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0684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it-IT" dirty="0" smtClean="0"/>
              <a:t>Iniziare con una breve panoramica della presentazione.</a:t>
            </a:r>
            <a:r>
              <a:rPr lang="it-IT" baseline="0" dirty="0" smtClean="0"/>
              <a:t> D</a:t>
            </a:r>
            <a:r>
              <a:rPr lang="it-IT" dirty="0" smtClean="0"/>
              <a:t>escrivere lo scopo principale della presentazione e i motivi per cui è importante.</a:t>
            </a:r>
          </a:p>
          <a:p>
            <a:pPr>
              <a:lnSpc>
                <a:spcPct val="80000"/>
              </a:lnSpc>
            </a:pPr>
            <a:r>
              <a:rPr lang="it-IT" dirty="0" smtClean="0"/>
              <a:t>Introdurre gli argomenti principali.</a:t>
            </a:r>
          </a:p>
          <a:p>
            <a:r>
              <a:rPr lang="it-IT" dirty="0" smtClean="0"/>
              <a:t>Per consentire sempre ai partecipanti di orientarsi, è</a:t>
            </a:r>
            <a:r>
              <a:rPr lang="it-IT" baseline="0" dirty="0" smtClean="0"/>
              <a:t> possibile </a:t>
            </a:r>
            <a:r>
              <a:rPr lang="it-IT" dirty="0" smtClean="0"/>
              <a:t>ripetere questa diapositiva introduttiva all'interno della presentazione, evidenziando il particolare argomento che verrà illustrato nelle diapositive successive.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047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it-IT"/>
            </a:pPr>
            <a:r>
              <a:rPr lang="it-IT" b="0" dirty="0" smtClean="0"/>
              <a:t>Quali</a:t>
            </a:r>
            <a:r>
              <a:rPr lang="it-IT" b="0" baseline="0" dirty="0" smtClean="0"/>
              <a:t> conoscenze avranno acquisito i partecipanti al termine della formazione?</a:t>
            </a:r>
            <a:r>
              <a:rPr lang="it-IT" dirty="0" smtClean="0"/>
              <a:t> Descrivere brevemente i singoli obiettivi e i vantaggi</a:t>
            </a:r>
            <a:r>
              <a:rPr lang="it-IT" baseline="0" dirty="0" smtClean="0"/>
              <a:t> </a:t>
            </a:r>
            <a:r>
              <a:rPr lang="it-IT" dirty="0" smtClean="0"/>
              <a:t>che potranno trarre i partecipanti</a:t>
            </a:r>
            <a:r>
              <a:rPr lang="it-IT" baseline="0" dirty="0" smtClean="0"/>
              <a:t> dalla presentazione.</a:t>
            </a:r>
            <a:endParaRPr lang="it-I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37798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 spcCol="182880">
            <a:no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 lang="it-IT"/>
            </a:pPr>
            <a:r>
              <a:rPr lang="it-IT" sz="1200" dirty="0" smtClean="0"/>
              <a:t>Questa è un'altra opzione</a:t>
            </a:r>
            <a:r>
              <a:rPr lang="it-IT" sz="1200" baseline="0" dirty="0" smtClean="0"/>
              <a:t> per creare una diapositiva introduttiva.</a:t>
            </a:r>
            <a:endParaRPr lang="it-IT" sz="1200" dirty="0" smtClean="0"/>
          </a:p>
          <a:p>
            <a:pPr marL="228600" indent="-228600">
              <a:buFont typeface="+mj-lt"/>
              <a:buNone/>
            </a:pPr>
            <a:endParaRPr lang="it-IT" sz="1200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>
          <a:xfrm>
            <a:off x="539750" y="503238"/>
            <a:ext cx="3143250" cy="2359025"/>
          </a:xfrm>
        </p:spPr>
      </p:sp>
    </p:spTree>
    <p:extLst>
      <p:ext uri="{BB962C8B-B14F-4D97-AF65-F5344CB8AC3E}">
        <p14:creationId xmlns:p14="http://schemas.microsoft.com/office/powerpoint/2010/main" val="676591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it-IT"/>
            </a:pPr>
            <a:r>
              <a:rPr lang="it-IT" b="0" dirty="0" smtClean="0"/>
              <a:t>Quali</a:t>
            </a:r>
            <a:r>
              <a:rPr lang="it-IT" b="0" baseline="0" dirty="0" smtClean="0"/>
              <a:t> conoscenze avranno acquisito i partecipanti al termine della formazione?</a:t>
            </a:r>
            <a:r>
              <a:rPr lang="it-IT" dirty="0" smtClean="0"/>
              <a:t> Descrivere brevemente i singoli obiettivi e i vantaggi</a:t>
            </a:r>
            <a:r>
              <a:rPr lang="it-IT" baseline="0" dirty="0" smtClean="0"/>
              <a:t> </a:t>
            </a:r>
            <a:r>
              <a:rPr lang="it-IT" dirty="0" smtClean="0"/>
              <a:t>che potranno trarre i partecipanti</a:t>
            </a:r>
            <a:r>
              <a:rPr lang="it-IT" baseline="0" dirty="0" smtClean="0"/>
              <a:t> dalla presentazione.</a:t>
            </a:r>
            <a:endParaRPr lang="it-I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10765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it-IT"/>
            </a:pPr>
            <a:r>
              <a:rPr lang="it-IT" b="0" dirty="0" smtClean="0"/>
              <a:t>Quali</a:t>
            </a:r>
            <a:r>
              <a:rPr lang="it-IT" b="0" baseline="0" dirty="0" smtClean="0"/>
              <a:t> conoscenze avranno acquisito i partecipanti al termine della formazione?</a:t>
            </a:r>
            <a:r>
              <a:rPr lang="it-IT" dirty="0" smtClean="0"/>
              <a:t> Descrivere brevemente i singoli obiettivi e i vantaggi</a:t>
            </a:r>
            <a:r>
              <a:rPr lang="it-IT" baseline="0" dirty="0" smtClean="0"/>
              <a:t> </a:t>
            </a:r>
            <a:r>
              <a:rPr lang="it-IT" dirty="0" smtClean="0"/>
              <a:t>che potranno trarre i partecipanti</a:t>
            </a:r>
            <a:r>
              <a:rPr lang="it-IT" baseline="0" dirty="0" smtClean="0"/>
              <a:t> dalla presentazione.</a:t>
            </a:r>
            <a:endParaRPr lang="it-I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0375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it-IT"/>
            </a:pPr>
            <a:r>
              <a:rPr lang="it-IT" b="0" dirty="0" smtClean="0"/>
              <a:t>Quali</a:t>
            </a:r>
            <a:r>
              <a:rPr lang="it-IT" b="0" baseline="0" dirty="0" smtClean="0"/>
              <a:t> conoscenze avranno acquisito i partecipanti al termine della formazione?</a:t>
            </a:r>
            <a:r>
              <a:rPr lang="it-IT" dirty="0" smtClean="0"/>
              <a:t> Descrivere brevemente i singoli obiettivi e i vantaggi</a:t>
            </a:r>
            <a:r>
              <a:rPr lang="it-IT" baseline="0" dirty="0" smtClean="0"/>
              <a:t> </a:t>
            </a:r>
            <a:r>
              <a:rPr lang="it-IT" dirty="0" smtClean="0"/>
              <a:t>che potranno trarre i partecipanti</a:t>
            </a:r>
            <a:r>
              <a:rPr lang="it-IT" baseline="0" dirty="0" smtClean="0"/>
              <a:t> dalla presentazione.</a:t>
            </a:r>
            <a:endParaRPr lang="it-I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24176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it-IT"/>
            </a:pPr>
            <a:r>
              <a:rPr lang="it-IT" b="0" dirty="0" smtClean="0"/>
              <a:t>Quali</a:t>
            </a:r>
            <a:r>
              <a:rPr lang="it-IT" b="0" baseline="0" dirty="0" smtClean="0"/>
              <a:t> conoscenze avranno acquisito i partecipanti al termine della formazione?</a:t>
            </a:r>
            <a:r>
              <a:rPr lang="it-IT" dirty="0" smtClean="0"/>
              <a:t> Descrivere brevemente i singoli obiettivi e i vantaggi</a:t>
            </a:r>
            <a:r>
              <a:rPr lang="it-IT" baseline="0" dirty="0" smtClean="0"/>
              <a:t> </a:t>
            </a:r>
            <a:r>
              <a:rPr lang="it-IT" dirty="0" smtClean="0"/>
              <a:t>che potranno trarre i partecipanti</a:t>
            </a:r>
            <a:r>
              <a:rPr lang="it-IT" baseline="0" dirty="0" smtClean="0"/>
              <a:t> dalla presentazione.</a:t>
            </a:r>
            <a:endParaRPr lang="it-I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5046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it-IT"/>
            </a:pPr>
            <a:r>
              <a:rPr lang="it-IT" b="0" dirty="0" smtClean="0"/>
              <a:t>Quali</a:t>
            </a:r>
            <a:r>
              <a:rPr lang="it-IT" b="0" baseline="0" dirty="0" smtClean="0"/>
              <a:t> conoscenze avranno acquisito i partecipanti al termine della formazione?</a:t>
            </a:r>
            <a:r>
              <a:rPr lang="it-IT" dirty="0" smtClean="0"/>
              <a:t> Descrivere brevemente i singoli obiettivi e i vantaggi</a:t>
            </a:r>
            <a:r>
              <a:rPr lang="it-IT" baseline="0" dirty="0" smtClean="0"/>
              <a:t> </a:t>
            </a:r>
            <a:r>
              <a:rPr lang="it-IT" dirty="0" smtClean="0"/>
              <a:t>che potranno trarre i partecipanti</a:t>
            </a:r>
            <a:r>
              <a:rPr lang="it-IT" baseline="0" dirty="0" smtClean="0"/>
              <a:t> dalla presentazione.</a:t>
            </a:r>
            <a:endParaRPr lang="it-I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8469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it-IT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it-IT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it-IT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it-IT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it-IT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it-IT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it-IT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it-IT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it-IT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it-IT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it-IT" smtClean="0"/>
              <a:t>Fare clic per modificare lo stile del sottotitolo dello schema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it-IT" sz="2000" baseline="0"/>
            </a:lvl1pPr>
          </a:lstStyle>
          <a:p>
            <a:r>
              <a:rPr kumimoji="0" lang="it-IT"/>
              <a:t>Logo aziendale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09/03/18</a:t>
            </a:fld>
            <a:endParaRPr kumimoji="0"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‹N›</a:t>
            </a:fld>
            <a:endParaRPr kumimoji="0" lang="it-IT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09/03/18</a:t>
            </a:fld>
            <a:endParaRPr kumimoji="0"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‹N›</a:t>
            </a:fld>
            <a:endParaRPr kumimoji="0" lang="it-IT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lo sfon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09/03/18</a:t>
            </a:fld>
            <a:endParaRPr kumimoji="0"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kumimoji="0" lang="it-I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‹N›</a:t>
            </a:fld>
            <a:endParaRPr kumimoji="0" lang="it-IT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it-IT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09/03/18</a:t>
            </a:fld>
            <a:endParaRPr kumimoji="0"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‹N›</a:t>
            </a:fld>
            <a:endParaRPr kumimoji="0" lang="it-IT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it-IT" sz="1800"/>
            </a:lvl1pPr>
          </a:lstStyle>
          <a:p>
            <a:r>
              <a:rPr kumimoji="0" lang="it-IT"/>
              <a:t>Logo aziendale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it-IT"/>
            </a:lvl1pPr>
          </a:lstStyle>
          <a:p>
            <a:r>
              <a:rPr kumimoji="0" lang="it-IT"/>
              <a:t>Fare clic per modificare lo stile del titolo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it-IT" sz="3200">
                <a:latin typeface="+mn-lt"/>
              </a:defRPr>
            </a:lvl1pPr>
            <a:lvl2pPr eaLnBrk="1" latinLnBrk="0" hangingPunct="1">
              <a:defRPr kumimoji="0" lang="it-IT" sz="2800">
                <a:latin typeface="+mn-lt"/>
              </a:defRPr>
            </a:lvl2pPr>
            <a:lvl3pPr eaLnBrk="1" latinLnBrk="0" hangingPunct="1">
              <a:defRPr kumimoji="0" lang="it-IT" sz="2400">
                <a:latin typeface="+mn-lt"/>
              </a:defRPr>
            </a:lvl3pPr>
            <a:lvl4pPr eaLnBrk="1" latinLnBrk="0" hangingPunct="1">
              <a:defRPr kumimoji="0" lang="it-IT" sz="2400">
                <a:latin typeface="+mn-lt"/>
              </a:defRPr>
            </a:lvl4pPr>
            <a:lvl5pPr eaLnBrk="1" latinLnBrk="0" hangingPunct="1">
              <a:defRPr kumimoji="0" lang="it-IT" sz="2400">
                <a:latin typeface="+mn-lt"/>
              </a:defRPr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09/03/18</a:t>
            </a:fld>
            <a:endParaRPr kumimoji="0"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‹N›</a:t>
            </a:fld>
            <a:endParaRPr kumimoji="0" lang="it-IT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eaLnBrk="1" latinLnBrk="0" hangingPunct="1">
              <a:defRPr kumimoji="0" lang="it-IT" sz="2800"/>
            </a:lvl1pPr>
            <a:lvl2pPr eaLnBrk="1" latinLnBrk="0" hangingPunct="1">
              <a:defRPr kumimoji="0" lang="it-IT" sz="2400"/>
            </a:lvl2pPr>
            <a:lvl3pPr eaLnBrk="1" latinLnBrk="0" hangingPunct="1">
              <a:defRPr kumimoji="0" lang="it-IT" sz="2000"/>
            </a:lvl3pPr>
            <a:lvl4pPr eaLnBrk="1" latinLnBrk="0" hangingPunct="1">
              <a:defRPr kumimoji="0" lang="it-IT" sz="1800"/>
            </a:lvl4pPr>
            <a:lvl5pPr eaLnBrk="1" latinLnBrk="0" hangingPunct="1">
              <a:defRPr kumimoji="0" lang="it-IT" sz="1800"/>
            </a:lvl5pPr>
            <a:lvl6pPr eaLnBrk="1" latinLnBrk="0" hangingPunct="1">
              <a:defRPr kumimoji="0" lang="it-IT" sz="1800"/>
            </a:lvl6pPr>
            <a:lvl7pPr eaLnBrk="1" latinLnBrk="0" hangingPunct="1">
              <a:defRPr kumimoji="0" lang="it-IT" sz="1800"/>
            </a:lvl7pPr>
            <a:lvl8pPr eaLnBrk="1" latinLnBrk="0" hangingPunct="1">
              <a:defRPr kumimoji="0" lang="it-IT" sz="1800"/>
            </a:lvl8pPr>
            <a:lvl9pPr eaLnBrk="1" latinLnBrk="0" hangingPunct="1">
              <a:defRPr kumimoji="0" lang="it-IT" sz="1800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eaLnBrk="1" latinLnBrk="0" hangingPunct="1">
              <a:defRPr kumimoji="0" lang="it-IT" sz="2800"/>
            </a:lvl1pPr>
            <a:lvl2pPr eaLnBrk="1" latinLnBrk="0" hangingPunct="1">
              <a:defRPr kumimoji="0" lang="it-IT" sz="2400"/>
            </a:lvl2pPr>
            <a:lvl3pPr eaLnBrk="1" latinLnBrk="0" hangingPunct="1">
              <a:defRPr kumimoji="0" lang="it-IT" sz="2000"/>
            </a:lvl3pPr>
            <a:lvl4pPr eaLnBrk="1" latinLnBrk="0" hangingPunct="1">
              <a:defRPr kumimoji="0" lang="it-IT" sz="1800"/>
            </a:lvl4pPr>
            <a:lvl5pPr eaLnBrk="1" latinLnBrk="0" hangingPunct="1">
              <a:defRPr kumimoji="0" lang="it-IT" sz="1800"/>
            </a:lvl5pPr>
            <a:lvl6pPr eaLnBrk="1" latinLnBrk="0" hangingPunct="1">
              <a:defRPr kumimoji="0" lang="it-IT" sz="1800"/>
            </a:lvl6pPr>
            <a:lvl7pPr eaLnBrk="1" latinLnBrk="0" hangingPunct="1">
              <a:defRPr kumimoji="0" lang="it-IT" sz="1800"/>
            </a:lvl7pPr>
            <a:lvl8pPr eaLnBrk="1" latinLnBrk="0" hangingPunct="1">
              <a:defRPr kumimoji="0" lang="it-IT" sz="1800"/>
            </a:lvl8pPr>
            <a:lvl9pPr eaLnBrk="1" latinLnBrk="0" hangingPunct="1">
              <a:defRPr kumimoji="0" lang="it-IT" sz="1800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09/03/18</a:t>
            </a:fld>
            <a:endParaRPr kumimoji="0"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‹N›</a:t>
            </a:fld>
            <a:endParaRPr kumimoji="0" lang="it-IT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eaLnBrk="1" latinLnBrk="0" hangingPunct="1">
              <a:defRPr kumimoji="0" lang="it-IT"/>
            </a:lvl1pPr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it-IT" sz="2400" b="1"/>
            </a:lvl1pPr>
            <a:lvl2pPr marL="457200" indent="0" eaLnBrk="1" latinLnBrk="0" hangingPunct="1">
              <a:buNone/>
              <a:defRPr kumimoji="0" lang="it-IT" sz="2000" b="1"/>
            </a:lvl2pPr>
            <a:lvl3pPr marL="914400" indent="0" eaLnBrk="1" latinLnBrk="0" hangingPunct="1">
              <a:buNone/>
              <a:defRPr kumimoji="0" lang="it-IT" sz="1800" b="1"/>
            </a:lvl3pPr>
            <a:lvl4pPr marL="1371600" indent="0" eaLnBrk="1" latinLnBrk="0" hangingPunct="1">
              <a:buNone/>
              <a:defRPr kumimoji="0" lang="it-IT" sz="1600" b="1"/>
            </a:lvl4pPr>
            <a:lvl5pPr marL="1828800" indent="0" eaLnBrk="1" latinLnBrk="0" hangingPunct="1">
              <a:buNone/>
              <a:defRPr kumimoji="0" lang="it-IT" sz="1600" b="1"/>
            </a:lvl5pPr>
            <a:lvl6pPr marL="2286000" indent="0" eaLnBrk="1" latinLnBrk="0" hangingPunct="1">
              <a:buNone/>
              <a:defRPr kumimoji="0" lang="it-IT" sz="1600" b="1"/>
            </a:lvl6pPr>
            <a:lvl7pPr marL="2743200" indent="0" eaLnBrk="1" latinLnBrk="0" hangingPunct="1">
              <a:buNone/>
              <a:defRPr kumimoji="0" lang="it-IT" sz="1600" b="1"/>
            </a:lvl7pPr>
            <a:lvl8pPr marL="3200400" indent="0" eaLnBrk="1" latinLnBrk="0" hangingPunct="1">
              <a:buNone/>
              <a:defRPr kumimoji="0" lang="it-IT" sz="1600" b="1"/>
            </a:lvl8pPr>
            <a:lvl9pPr marL="3657600" indent="0" eaLnBrk="1" latinLnBrk="0" hangingPunct="1">
              <a:buNone/>
              <a:defRPr kumimoji="0" lang="it-IT" sz="1600" b="1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eaLnBrk="1" latinLnBrk="0" hangingPunct="1">
              <a:defRPr kumimoji="0" lang="it-IT" sz="2400"/>
            </a:lvl1pPr>
            <a:lvl2pPr eaLnBrk="1" latinLnBrk="0" hangingPunct="1">
              <a:defRPr kumimoji="0" lang="it-IT" sz="2000"/>
            </a:lvl2pPr>
            <a:lvl3pPr eaLnBrk="1" latinLnBrk="0" hangingPunct="1">
              <a:defRPr kumimoji="0" lang="it-IT" sz="1800"/>
            </a:lvl3pPr>
            <a:lvl4pPr eaLnBrk="1" latinLnBrk="0" hangingPunct="1">
              <a:defRPr kumimoji="0" lang="it-IT" sz="1600"/>
            </a:lvl4pPr>
            <a:lvl5pPr eaLnBrk="1" latinLnBrk="0" hangingPunct="1">
              <a:defRPr kumimoji="0" lang="it-IT" sz="1600"/>
            </a:lvl5pPr>
            <a:lvl6pPr eaLnBrk="1" latinLnBrk="0" hangingPunct="1">
              <a:defRPr kumimoji="0" lang="it-IT" sz="1600"/>
            </a:lvl6pPr>
            <a:lvl7pPr eaLnBrk="1" latinLnBrk="0" hangingPunct="1">
              <a:defRPr kumimoji="0" lang="it-IT" sz="1600"/>
            </a:lvl7pPr>
            <a:lvl8pPr eaLnBrk="1" latinLnBrk="0" hangingPunct="1">
              <a:defRPr kumimoji="0" lang="it-IT" sz="1600"/>
            </a:lvl8pPr>
            <a:lvl9pPr eaLnBrk="1" latinLnBrk="0" hangingPunct="1">
              <a:defRPr kumimoji="0" lang="it-IT" sz="1600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it-IT" sz="2400" b="1"/>
            </a:lvl1pPr>
            <a:lvl2pPr marL="457200" indent="0" eaLnBrk="1" latinLnBrk="0" hangingPunct="1">
              <a:buNone/>
              <a:defRPr kumimoji="0" lang="it-IT" sz="2000" b="1"/>
            </a:lvl2pPr>
            <a:lvl3pPr marL="914400" indent="0" eaLnBrk="1" latinLnBrk="0" hangingPunct="1">
              <a:buNone/>
              <a:defRPr kumimoji="0" lang="it-IT" sz="1800" b="1"/>
            </a:lvl3pPr>
            <a:lvl4pPr marL="1371600" indent="0" eaLnBrk="1" latinLnBrk="0" hangingPunct="1">
              <a:buNone/>
              <a:defRPr kumimoji="0" lang="it-IT" sz="1600" b="1"/>
            </a:lvl4pPr>
            <a:lvl5pPr marL="1828800" indent="0" eaLnBrk="1" latinLnBrk="0" hangingPunct="1">
              <a:buNone/>
              <a:defRPr kumimoji="0" lang="it-IT" sz="1600" b="1"/>
            </a:lvl5pPr>
            <a:lvl6pPr marL="2286000" indent="0" eaLnBrk="1" latinLnBrk="0" hangingPunct="1">
              <a:buNone/>
              <a:defRPr kumimoji="0" lang="it-IT" sz="1600" b="1"/>
            </a:lvl6pPr>
            <a:lvl7pPr marL="2743200" indent="0" eaLnBrk="1" latinLnBrk="0" hangingPunct="1">
              <a:buNone/>
              <a:defRPr kumimoji="0" lang="it-IT" sz="1600" b="1"/>
            </a:lvl7pPr>
            <a:lvl8pPr marL="3200400" indent="0" eaLnBrk="1" latinLnBrk="0" hangingPunct="1">
              <a:buNone/>
              <a:defRPr kumimoji="0" lang="it-IT" sz="1600" b="1"/>
            </a:lvl8pPr>
            <a:lvl9pPr marL="3657600" indent="0" eaLnBrk="1" latinLnBrk="0" hangingPunct="1">
              <a:buNone/>
              <a:defRPr kumimoji="0" lang="it-IT" sz="1600" b="1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eaLnBrk="1" latinLnBrk="0" hangingPunct="1">
              <a:defRPr kumimoji="0" lang="it-IT" sz="2400"/>
            </a:lvl1pPr>
            <a:lvl2pPr eaLnBrk="1" latinLnBrk="0" hangingPunct="1">
              <a:defRPr kumimoji="0" lang="it-IT" sz="2000"/>
            </a:lvl2pPr>
            <a:lvl3pPr eaLnBrk="1" latinLnBrk="0" hangingPunct="1">
              <a:defRPr kumimoji="0" lang="it-IT" sz="1800"/>
            </a:lvl3pPr>
            <a:lvl4pPr eaLnBrk="1" latinLnBrk="0" hangingPunct="1">
              <a:defRPr kumimoji="0" lang="it-IT" sz="1600"/>
            </a:lvl4pPr>
            <a:lvl5pPr eaLnBrk="1" latinLnBrk="0" hangingPunct="1">
              <a:defRPr kumimoji="0" lang="it-IT" sz="1600"/>
            </a:lvl5pPr>
            <a:lvl6pPr eaLnBrk="1" latinLnBrk="0" hangingPunct="1">
              <a:defRPr kumimoji="0" lang="it-IT" sz="1600"/>
            </a:lvl6pPr>
            <a:lvl7pPr eaLnBrk="1" latinLnBrk="0" hangingPunct="1">
              <a:defRPr kumimoji="0" lang="it-IT" sz="1600"/>
            </a:lvl7pPr>
            <a:lvl8pPr eaLnBrk="1" latinLnBrk="0" hangingPunct="1">
              <a:defRPr kumimoji="0" lang="it-IT" sz="1600"/>
            </a:lvl8pPr>
            <a:lvl9pPr eaLnBrk="1" latinLnBrk="0" hangingPunct="1">
              <a:defRPr kumimoji="0" lang="it-IT" sz="1600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09/03/18</a:t>
            </a:fld>
            <a:endParaRPr kumimoji="0"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‹N›</a:t>
            </a:fld>
            <a:endParaRPr kumimoji="0" lang="it-IT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eaLnBrk="1" latinLnBrk="0" hangingPunct="1">
              <a:defRPr kumimoji="0" lang="it-IT" sz="2000" b="1"/>
            </a:lvl1pPr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eaLnBrk="1" latinLnBrk="0" hangingPunct="1">
              <a:defRPr kumimoji="0" lang="it-IT" sz="3200"/>
            </a:lvl1pPr>
            <a:lvl2pPr eaLnBrk="1" latinLnBrk="0" hangingPunct="1">
              <a:defRPr kumimoji="0" lang="it-IT" sz="2800"/>
            </a:lvl2pPr>
            <a:lvl3pPr eaLnBrk="1" latinLnBrk="0" hangingPunct="1">
              <a:defRPr kumimoji="0" lang="it-IT" sz="2400"/>
            </a:lvl3pPr>
            <a:lvl4pPr eaLnBrk="1" latinLnBrk="0" hangingPunct="1">
              <a:defRPr kumimoji="0" lang="it-IT" sz="2000"/>
            </a:lvl4pPr>
            <a:lvl5pPr eaLnBrk="1" latinLnBrk="0" hangingPunct="1">
              <a:defRPr kumimoji="0" lang="it-IT" sz="2000"/>
            </a:lvl5pPr>
            <a:lvl6pPr eaLnBrk="1" latinLnBrk="0" hangingPunct="1">
              <a:defRPr kumimoji="0" lang="it-IT" sz="2000"/>
            </a:lvl6pPr>
            <a:lvl7pPr eaLnBrk="1" latinLnBrk="0" hangingPunct="1">
              <a:defRPr kumimoji="0" lang="it-IT" sz="2000"/>
            </a:lvl7pPr>
            <a:lvl8pPr eaLnBrk="1" latinLnBrk="0" hangingPunct="1">
              <a:defRPr kumimoji="0" lang="it-IT" sz="2000"/>
            </a:lvl8pPr>
            <a:lvl9pPr eaLnBrk="1" latinLnBrk="0" hangingPunct="1">
              <a:defRPr kumimoji="0" lang="it-IT" sz="2000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eaLnBrk="1" latinLnBrk="0" hangingPunct="1">
              <a:buNone/>
              <a:defRPr kumimoji="0" lang="it-IT" sz="1400"/>
            </a:lvl1pPr>
            <a:lvl2pPr marL="457200" indent="0" eaLnBrk="1" latinLnBrk="0" hangingPunct="1">
              <a:buNone/>
              <a:defRPr kumimoji="0" lang="it-IT" sz="1200"/>
            </a:lvl2pPr>
            <a:lvl3pPr marL="914400" indent="0" eaLnBrk="1" latinLnBrk="0" hangingPunct="1">
              <a:buNone/>
              <a:defRPr kumimoji="0" lang="it-IT" sz="1000"/>
            </a:lvl3pPr>
            <a:lvl4pPr marL="1371600" indent="0" eaLnBrk="1" latinLnBrk="0" hangingPunct="1">
              <a:buNone/>
              <a:defRPr kumimoji="0" lang="it-IT" sz="900"/>
            </a:lvl4pPr>
            <a:lvl5pPr marL="1828800" indent="0" eaLnBrk="1" latinLnBrk="0" hangingPunct="1">
              <a:buNone/>
              <a:defRPr kumimoji="0" lang="it-IT" sz="900"/>
            </a:lvl5pPr>
            <a:lvl6pPr marL="2286000" indent="0" eaLnBrk="1" latinLnBrk="0" hangingPunct="1">
              <a:buNone/>
              <a:defRPr kumimoji="0" lang="it-IT" sz="900"/>
            </a:lvl6pPr>
            <a:lvl7pPr marL="2743200" indent="0" eaLnBrk="1" latinLnBrk="0" hangingPunct="1">
              <a:buNone/>
              <a:defRPr kumimoji="0" lang="it-IT" sz="900"/>
            </a:lvl7pPr>
            <a:lvl8pPr marL="3200400" indent="0" eaLnBrk="1" latinLnBrk="0" hangingPunct="1">
              <a:buNone/>
              <a:defRPr kumimoji="0" lang="it-IT" sz="900"/>
            </a:lvl8pPr>
            <a:lvl9pPr marL="3657600" indent="0" eaLnBrk="1" latinLnBrk="0" hangingPunct="1">
              <a:buNone/>
              <a:defRPr kumimoji="0" lang="it-IT" sz="900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09/03/18</a:t>
            </a:fld>
            <a:endParaRPr kumimoji="0"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‹N›</a:t>
            </a:fld>
            <a:endParaRPr kumimoji="0" lang="it-IT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it-IT" sz="2000" b="1"/>
            </a:lvl1pPr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it-IT" sz="3200"/>
            </a:lvl1pPr>
            <a:lvl2pPr marL="457200" indent="0" eaLnBrk="1" latinLnBrk="0" hangingPunct="1">
              <a:buNone/>
              <a:defRPr kumimoji="0" lang="it-IT" sz="2800"/>
            </a:lvl2pPr>
            <a:lvl3pPr marL="914400" indent="0" eaLnBrk="1" latinLnBrk="0" hangingPunct="1">
              <a:buNone/>
              <a:defRPr kumimoji="0" lang="it-IT" sz="2400"/>
            </a:lvl3pPr>
            <a:lvl4pPr marL="1371600" indent="0" eaLnBrk="1" latinLnBrk="0" hangingPunct="1">
              <a:buNone/>
              <a:defRPr kumimoji="0" lang="it-IT" sz="2000"/>
            </a:lvl4pPr>
            <a:lvl5pPr marL="1828800" indent="0" eaLnBrk="1" latinLnBrk="0" hangingPunct="1">
              <a:buNone/>
              <a:defRPr kumimoji="0" lang="it-IT" sz="2000"/>
            </a:lvl5pPr>
            <a:lvl6pPr marL="2286000" indent="0" eaLnBrk="1" latinLnBrk="0" hangingPunct="1">
              <a:buNone/>
              <a:defRPr kumimoji="0" lang="it-IT" sz="2000"/>
            </a:lvl6pPr>
            <a:lvl7pPr marL="2743200" indent="0" eaLnBrk="1" latinLnBrk="0" hangingPunct="1">
              <a:buNone/>
              <a:defRPr kumimoji="0" lang="it-IT" sz="2000"/>
            </a:lvl7pPr>
            <a:lvl8pPr marL="3200400" indent="0" eaLnBrk="1" latinLnBrk="0" hangingPunct="1">
              <a:buNone/>
              <a:defRPr kumimoji="0" lang="it-IT" sz="2000"/>
            </a:lvl8pPr>
            <a:lvl9pPr marL="3657600" indent="0" eaLnBrk="1" latinLnBrk="0" hangingPunct="1">
              <a:buNone/>
              <a:defRPr kumimoji="0" lang="it-IT" sz="2000"/>
            </a:lvl9pPr>
          </a:lstStyle>
          <a:p>
            <a:pPr eaLnBrk="1" latinLnBrk="0" hangingPunct="1"/>
            <a:r>
              <a:rPr lang="it-IT" smtClean="0"/>
              <a:t>Fare clic sull'icona per inserire un'immagine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it-IT" sz="1400"/>
            </a:lvl1pPr>
            <a:lvl2pPr marL="457200" indent="0" eaLnBrk="1" latinLnBrk="0" hangingPunct="1">
              <a:buNone/>
              <a:defRPr kumimoji="0" lang="it-IT" sz="1200"/>
            </a:lvl2pPr>
            <a:lvl3pPr marL="914400" indent="0" eaLnBrk="1" latinLnBrk="0" hangingPunct="1">
              <a:buNone/>
              <a:defRPr kumimoji="0" lang="it-IT" sz="1000"/>
            </a:lvl3pPr>
            <a:lvl4pPr marL="1371600" indent="0" eaLnBrk="1" latinLnBrk="0" hangingPunct="1">
              <a:buNone/>
              <a:defRPr kumimoji="0" lang="it-IT" sz="900"/>
            </a:lvl4pPr>
            <a:lvl5pPr marL="1828800" indent="0" eaLnBrk="1" latinLnBrk="0" hangingPunct="1">
              <a:buNone/>
              <a:defRPr kumimoji="0" lang="it-IT" sz="900"/>
            </a:lvl5pPr>
            <a:lvl6pPr marL="2286000" indent="0" eaLnBrk="1" latinLnBrk="0" hangingPunct="1">
              <a:buNone/>
              <a:defRPr kumimoji="0" lang="it-IT" sz="900"/>
            </a:lvl6pPr>
            <a:lvl7pPr marL="2743200" indent="0" eaLnBrk="1" latinLnBrk="0" hangingPunct="1">
              <a:buNone/>
              <a:defRPr kumimoji="0" lang="it-IT" sz="900"/>
            </a:lvl7pPr>
            <a:lvl8pPr marL="3200400" indent="0" eaLnBrk="1" latinLnBrk="0" hangingPunct="1">
              <a:buNone/>
              <a:defRPr kumimoji="0" lang="it-IT" sz="900"/>
            </a:lvl8pPr>
            <a:lvl9pPr marL="3657600" indent="0" eaLnBrk="1" latinLnBrk="0" hangingPunct="1">
              <a:buNone/>
              <a:defRPr kumimoji="0" lang="it-IT" sz="900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09/03/18</a:t>
            </a:fld>
            <a:endParaRPr kumimoji="0"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‹N›</a:t>
            </a:fld>
            <a:endParaRPr kumimoji="0" lang="it-IT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09/03/18</a:t>
            </a:fld>
            <a:endParaRPr kumimoji="0"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‹N›</a:t>
            </a:fld>
            <a:endParaRPr kumimoji="0" lang="it-IT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09/03/18</a:t>
            </a:fld>
            <a:endParaRPr kumimoji="0"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‹N›</a:t>
            </a:fld>
            <a:endParaRPr kumimoji="0" lang="it-IT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it-IT" smtClean="0"/>
              <a:t>Fare clic per modificare lo stile del titolo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it-IT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pPr/>
              <a:t>09/03/18</a:t>
            </a:fld>
            <a:endParaRPr kumimoji="0"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it-IT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it-IT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pPr/>
              <a:t>‹N›</a:t>
            </a:fld>
            <a:endParaRPr kumimoji="0" lang="it-IT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it-IT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it-IT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it-IT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it-IT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it-IT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it-IT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it-IT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it-IT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it-IT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it-IT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it-IT"/>
      </a:defPPr>
      <a:lvl1pPr marL="0" algn="l" defTabSz="914400" rtl="0" eaLnBrk="1" latinLnBrk="0" hangingPunct="1">
        <a:defRPr kumimoji="0" lang="it-IT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it-IT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it-IT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it-IT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it-IT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it-IT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it-IT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it-IT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it-IT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4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pid.gov.it/" TargetMode="External"/><Relationship Id="rId3" Type="http://schemas.openxmlformats.org/officeDocument/2006/relationships/tags" Target="../tags/tag35.xml"/><Relationship Id="rId7" Type="http://schemas.openxmlformats.org/officeDocument/2006/relationships/hyperlink" Target="https://it.wikipedia.org/wiki/JavaScript_Object_Notation" TargetMode="Externa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hyperlink" Target="https://it.wikipedia.org/wiki/XML" TargetMode="External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key4biz.it/data-breach-colpisce-wind-tre-garante-privacy-lazienda-deve-avvertire-5mila-clienti-coinvolti/191820/" TargetMode="External"/><Relationship Id="rId3" Type="http://schemas.openxmlformats.org/officeDocument/2006/relationships/tags" Target="../tags/tag38.xml"/><Relationship Id="rId7" Type="http://schemas.openxmlformats.org/officeDocument/2006/relationships/hyperlink" Target="http://www.affaritaliani.it/puglia/puglia-salute--si-corre-ai-br-ripari-per-app-rischiosa-514754.html" TargetMode="Externa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6" Type="http://schemas.openxmlformats.org/officeDocument/2006/relationships/hyperlink" Target="https://egov.ba.it/" TargetMode="External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6" Type="http://schemas.openxmlformats.org/officeDocument/2006/relationships/hyperlink" Target="https://www.agi.it/cronaca/anonymous_attacco_hacker_miur_mail_insegnanti_cybersecurity-3604700/news/2018-03-08/" TargetMode="External"/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it-IT" dirty="0" smtClean="0"/>
              <a:t>Seminario GDPR</a:t>
            </a:r>
            <a:br>
              <a:rPr lang="it-IT" dirty="0" smtClean="0"/>
            </a:br>
            <a:r>
              <a:rPr lang="it-IT" dirty="0" smtClean="0"/>
              <a:t>679/2016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latin typeface="+mn-lt"/>
              </a:rPr>
              <a:t>Pierpaolo </a:t>
            </a:r>
            <a:r>
              <a:rPr lang="it-IT" sz="2400" dirty="0" err="1" smtClean="0">
                <a:latin typeface="+mn-lt"/>
              </a:rPr>
              <a:t>Raguso</a:t>
            </a:r>
            <a:endParaRPr lang="it-IT" sz="2400" dirty="0">
              <a:latin typeface="+mn-lt"/>
            </a:endParaRPr>
          </a:p>
          <a:p>
            <a:r>
              <a:rPr lang="it-IT" sz="2400" dirty="0" smtClean="0">
                <a:latin typeface="+mn-lt"/>
              </a:rPr>
              <a:t>09 Marzo 2018</a:t>
            </a:r>
            <a:endParaRPr lang="it-IT" sz="2400" dirty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306168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Portabilità del dato e Trasferimento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838200" y="1351309"/>
            <a:ext cx="8126288" cy="4525963"/>
          </a:xfrm>
        </p:spPr>
        <p:txBody>
          <a:bodyPr>
            <a:normAutofit fontScale="92500" lnSpcReduction="20000"/>
          </a:bodyPr>
          <a:lstStyle/>
          <a:p>
            <a:r>
              <a:rPr lang="it-IT" sz="4000" dirty="0" smtClean="0"/>
              <a:t>Capacità di trasferimento</a:t>
            </a:r>
          </a:p>
          <a:p>
            <a:r>
              <a:rPr lang="it-IT" sz="4000" dirty="0" smtClean="0"/>
              <a:t>Diritto ad informare sulla portabilità</a:t>
            </a:r>
          </a:p>
          <a:p>
            <a:r>
              <a:rPr lang="it-IT" sz="4000" dirty="0" smtClean="0"/>
              <a:t>Dati Generati / Dati Derivati</a:t>
            </a:r>
          </a:p>
          <a:p>
            <a:r>
              <a:rPr lang="it-IT" sz="4000" dirty="0" smtClean="0"/>
              <a:t>Dato strutturato e Interoperabilità</a:t>
            </a:r>
          </a:p>
          <a:p>
            <a:r>
              <a:rPr lang="it-IT" sz="4000" dirty="0" smtClean="0"/>
              <a:t>Strumenti per il trasferimento</a:t>
            </a:r>
          </a:p>
          <a:p>
            <a:r>
              <a:rPr lang="it-IT" sz="4000" dirty="0" smtClean="0"/>
              <a:t>Tempistica</a:t>
            </a:r>
          </a:p>
          <a:p>
            <a:r>
              <a:rPr lang="it-IT" sz="4000" dirty="0" smtClean="0"/>
              <a:t>Minimizzazione dei rischi da trasferimento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736269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306168"/>
            <a:ext cx="8077200" cy="1143000"/>
          </a:xfrm>
        </p:spPr>
        <p:txBody>
          <a:bodyPr>
            <a:normAutofit/>
          </a:bodyPr>
          <a:lstStyle/>
          <a:p>
            <a:r>
              <a:rPr lang="it-IT" dirty="0" smtClean="0"/>
              <a:t>Conservazione e trattamento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838200" y="1484784"/>
            <a:ext cx="8126288" cy="4392488"/>
          </a:xfrm>
        </p:spPr>
        <p:txBody>
          <a:bodyPr>
            <a:normAutofit/>
          </a:bodyPr>
          <a:lstStyle/>
          <a:p>
            <a:r>
              <a:rPr lang="it-IT" sz="4000" dirty="0" smtClean="0"/>
              <a:t>Certificazione delle capacità di trattamento e conservazione</a:t>
            </a:r>
          </a:p>
          <a:p>
            <a:r>
              <a:rPr lang="it-IT" sz="4000" dirty="0" smtClean="0"/>
              <a:t>Modalità di conservazione</a:t>
            </a:r>
          </a:p>
          <a:p>
            <a:r>
              <a:rPr lang="it-IT" sz="4000" dirty="0" smtClean="0"/>
              <a:t>Conservazione in </a:t>
            </a:r>
            <a:r>
              <a:rPr lang="it-IT" sz="4000" dirty="0" err="1" smtClean="0"/>
              <a:t>Cloud</a:t>
            </a:r>
            <a:endParaRPr lang="it-IT" sz="40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731500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>
              <a:defRPr lang="it-IT"/>
            </a:pPr>
            <a:r>
              <a:rPr lang="it-IT"/>
              <a:t>Appendice</a:t>
            </a: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306168"/>
            <a:ext cx="8077200" cy="1143000"/>
          </a:xfrm>
        </p:spPr>
        <p:txBody>
          <a:bodyPr>
            <a:normAutofit/>
          </a:bodyPr>
          <a:lstStyle/>
          <a:p>
            <a:r>
              <a:rPr lang="it-IT" dirty="0" smtClean="0"/>
              <a:t>Riferimenti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838200" y="1484784"/>
            <a:ext cx="8126288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 smtClean="0"/>
              <a:t>Portabilità - Formato XML</a:t>
            </a:r>
          </a:p>
          <a:p>
            <a:pPr marL="0" indent="0">
              <a:buNone/>
            </a:pPr>
            <a:r>
              <a:rPr lang="it-IT" sz="3200" dirty="0">
                <a:solidFill>
                  <a:srgbClr val="009ED6"/>
                </a:solidFill>
                <a:hlinkClick r:id="rId6"/>
              </a:rPr>
              <a:t>https://</a:t>
            </a:r>
            <a:r>
              <a:rPr lang="it-IT" sz="3200" dirty="0" smtClean="0">
                <a:solidFill>
                  <a:srgbClr val="009ED6"/>
                </a:solidFill>
                <a:hlinkClick r:id="rId6"/>
              </a:rPr>
              <a:t>it.wikipedia.org/wiki/XML</a:t>
            </a:r>
            <a:endParaRPr lang="it-IT" sz="3200" dirty="0" smtClean="0">
              <a:solidFill>
                <a:srgbClr val="009ED6"/>
              </a:solidFill>
            </a:endParaRPr>
          </a:p>
          <a:p>
            <a:pPr marL="0" indent="0">
              <a:buNone/>
            </a:pPr>
            <a:r>
              <a:rPr lang="it-IT" sz="3200" dirty="0" smtClean="0"/>
              <a:t>Portabilità - Formato JSON</a:t>
            </a:r>
          </a:p>
          <a:p>
            <a:pPr marL="0" indent="0">
              <a:buNone/>
            </a:pPr>
            <a:r>
              <a:rPr lang="it-IT" sz="3200" dirty="0">
                <a:solidFill>
                  <a:srgbClr val="009ED6"/>
                </a:solidFill>
                <a:hlinkClick r:id="rId7"/>
              </a:rPr>
              <a:t>https://</a:t>
            </a:r>
            <a:r>
              <a:rPr lang="it-IT" sz="3200" dirty="0" smtClean="0">
                <a:solidFill>
                  <a:srgbClr val="009ED6"/>
                </a:solidFill>
                <a:hlinkClick r:id="rId7"/>
              </a:rPr>
              <a:t>it.wikipedia.org/wiki/JavaScript_Object_Notation</a:t>
            </a:r>
            <a:endParaRPr lang="it-IT" sz="3200" dirty="0" smtClean="0">
              <a:solidFill>
                <a:srgbClr val="009ED6"/>
              </a:solidFill>
            </a:endParaRPr>
          </a:p>
          <a:p>
            <a:pPr marL="0" indent="0">
              <a:buNone/>
            </a:pPr>
            <a:r>
              <a:rPr lang="it-IT" sz="3600" dirty="0" smtClean="0"/>
              <a:t>SPID (Sistema Pubblico di Identità Digitale)</a:t>
            </a:r>
          </a:p>
          <a:p>
            <a:pPr marL="0" indent="0">
              <a:buNone/>
            </a:pPr>
            <a:r>
              <a:rPr lang="it-IT" sz="3600" dirty="0">
                <a:hlinkClick r:id="rId8"/>
              </a:rPr>
              <a:t>https://www.spid.gov.it</a:t>
            </a:r>
            <a:r>
              <a:rPr lang="it-IT" sz="3600" dirty="0" smtClean="0">
                <a:hlinkClick r:id="rId8"/>
              </a:rPr>
              <a:t>/</a:t>
            </a:r>
            <a:endParaRPr lang="it-IT" sz="3600" dirty="0" smtClean="0"/>
          </a:p>
          <a:p>
            <a:pPr marL="0" indent="0">
              <a:buNone/>
            </a:pPr>
            <a:endParaRPr lang="it-IT" sz="36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329530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306168"/>
            <a:ext cx="8077200" cy="1143000"/>
          </a:xfrm>
        </p:spPr>
        <p:txBody>
          <a:bodyPr>
            <a:normAutofit/>
          </a:bodyPr>
          <a:lstStyle/>
          <a:p>
            <a:r>
              <a:rPr lang="it-IT" dirty="0" smtClean="0"/>
              <a:t>Riferimenti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838200" y="1484784"/>
            <a:ext cx="8126288" cy="43924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200" dirty="0" err="1" smtClean="0"/>
              <a:t>Egov</a:t>
            </a:r>
            <a:r>
              <a:rPr lang="it-IT" sz="3200" dirty="0" smtClean="0"/>
              <a:t> – Certificati on line</a:t>
            </a:r>
          </a:p>
          <a:p>
            <a:pPr marL="0" indent="0">
              <a:buNone/>
            </a:pPr>
            <a:r>
              <a:rPr lang="it-IT" sz="3200" dirty="0">
                <a:solidFill>
                  <a:srgbClr val="009ED6"/>
                </a:solidFill>
                <a:hlinkClick r:id="rId6"/>
              </a:rPr>
              <a:t>https</a:t>
            </a:r>
            <a:r>
              <a:rPr lang="it-IT" sz="3200" dirty="0" smtClean="0">
                <a:solidFill>
                  <a:srgbClr val="009ED6"/>
                </a:solidFill>
                <a:hlinkClick r:id="rId6"/>
              </a:rPr>
              <a:t>://egov.ba.it</a:t>
            </a:r>
            <a:endParaRPr lang="it-IT" sz="3200" dirty="0" smtClean="0">
              <a:solidFill>
                <a:srgbClr val="009ED6"/>
              </a:solidFill>
            </a:endParaRPr>
          </a:p>
          <a:p>
            <a:pPr marL="0" indent="0">
              <a:buNone/>
            </a:pPr>
            <a:r>
              <a:rPr lang="it-IT" sz="3200" dirty="0" smtClean="0"/>
              <a:t>Data </a:t>
            </a:r>
            <a:r>
              <a:rPr lang="it-IT" sz="3200" dirty="0" err="1" smtClean="0"/>
              <a:t>breach</a:t>
            </a:r>
            <a:r>
              <a:rPr lang="it-IT" sz="3200" dirty="0" smtClean="0"/>
              <a:t> – </a:t>
            </a:r>
            <a:r>
              <a:rPr lang="it-IT" sz="3200" dirty="0" err="1" smtClean="0"/>
              <a:t>App</a:t>
            </a:r>
            <a:r>
              <a:rPr lang="it-IT" sz="3200" dirty="0" smtClean="0"/>
              <a:t> Puglia Salute</a:t>
            </a:r>
          </a:p>
          <a:p>
            <a:pPr marL="0" indent="0">
              <a:buNone/>
            </a:pPr>
            <a:r>
              <a:rPr lang="it-IT" sz="3200" dirty="0">
                <a:solidFill>
                  <a:srgbClr val="009ED6"/>
                </a:solidFill>
                <a:hlinkClick r:id="rId7"/>
              </a:rPr>
              <a:t>http://www.affaritaliani.it/puglia/puglia-salute--</a:t>
            </a:r>
            <a:r>
              <a:rPr lang="it-IT" sz="3200" dirty="0" smtClean="0">
                <a:solidFill>
                  <a:srgbClr val="009ED6"/>
                </a:solidFill>
                <a:hlinkClick r:id="rId7"/>
              </a:rPr>
              <a:t>si-corre-ai-br-ripari-per-app-rischiosa-514754.html</a:t>
            </a:r>
            <a:endParaRPr lang="it-IT" sz="3200" dirty="0" smtClean="0">
              <a:solidFill>
                <a:srgbClr val="009ED6"/>
              </a:solidFill>
            </a:endParaRPr>
          </a:p>
          <a:p>
            <a:pPr marL="0" indent="0">
              <a:buNone/>
            </a:pPr>
            <a:r>
              <a:rPr lang="it-IT" sz="3600" dirty="0" smtClean="0"/>
              <a:t>Data </a:t>
            </a:r>
            <a:r>
              <a:rPr lang="it-IT" sz="3600" dirty="0" err="1" smtClean="0"/>
              <a:t>breach</a:t>
            </a:r>
            <a:r>
              <a:rPr lang="it-IT" sz="3600" dirty="0" smtClean="0"/>
              <a:t> – Wind Tre</a:t>
            </a:r>
          </a:p>
          <a:p>
            <a:pPr marL="0" indent="0">
              <a:buNone/>
            </a:pPr>
            <a:r>
              <a:rPr lang="it-IT" sz="3600" dirty="0">
                <a:hlinkClick r:id="rId8"/>
              </a:rPr>
              <a:t>https://www.key4biz.it/data-breach-colpisce-wind-tre-garante-privacy-lazienda-deve-avvertire-5mila-clienti-coinvolti/191820</a:t>
            </a:r>
            <a:r>
              <a:rPr lang="it-IT" sz="3600" dirty="0" smtClean="0">
                <a:hlinkClick r:id="rId8"/>
              </a:rPr>
              <a:t>/</a:t>
            </a:r>
            <a:endParaRPr lang="it-IT" sz="3600" dirty="0" smtClean="0"/>
          </a:p>
          <a:p>
            <a:pPr marL="0" indent="0">
              <a:buNone/>
            </a:pPr>
            <a:endParaRPr lang="it-IT" sz="3600" dirty="0" smtClean="0"/>
          </a:p>
          <a:p>
            <a:pPr marL="0" indent="0">
              <a:buNone/>
            </a:pPr>
            <a:endParaRPr lang="it-IT" sz="36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14002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306168"/>
            <a:ext cx="8077200" cy="1143000"/>
          </a:xfrm>
        </p:spPr>
        <p:txBody>
          <a:bodyPr>
            <a:normAutofit/>
          </a:bodyPr>
          <a:lstStyle/>
          <a:p>
            <a:r>
              <a:rPr lang="it-IT" dirty="0" smtClean="0"/>
              <a:t>Riferimenti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838200" y="1484784"/>
            <a:ext cx="8126288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 smtClean="0"/>
              <a:t>Data </a:t>
            </a:r>
            <a:r>
              <a:rPr lang="it-IT" sz="3200" dirty="0" err="1" smtClean="0"/>
              <a:t>breach</a:t>
            </a:r>
            <a:r>
              <a:rPr lang="it-IT" sz="3200" dirty="0" smtClean="0"/>
              <a:t> – Attacco MIUR</a:t>
            </a:r>
          </a:p>
          <a:p>
            <a:pPr marL="0" indent="0">
              <a:buNone/>
            </a:pPr>
            <a:r>
              <a:rPr lang="it-IT" sz="3200" dirty="0">
                <a:solidFill>
                  <a:srgbClr val="009ED6"/>
                </a:solidFill>
                <a:hlinkClick r:id="rId6"/>
              </a:rPr>
              <a:t>https://www.agi.it/cronaca/anonymous_attacco_hacker_miur_mail_insegnanti_cybersecurity-3604700/news/2018-03-08</a:t>
            </a:r>
            <a:r>
              <a:rPr lang="it-IT" sz="3200" dirty="0" smtClean="0">
                <a:solidFill>
                  <a:srgbClr val="009ED6"/>
                </a:solidFill>
                <a:hlinkClick r:id="rId6"/>
              </a:rPr>
              <a:t>/</a:t>
            </a:r>
            <a:endParaRPr lang="it-IT" sz="3200" dirty="0" smtClean="0">
              <a:solidFill>
                <a:srgbClr val="009ED6"/>
              </a:solidFill>
            </a:endParaRPr>
          </a:p>
          <a:p>
            <a:pPr marL="0" indent="0">
              <a:buNone/>
            </a:pPr>
            <a:endParaRPr lang="it-IT" sz="3600" dirty="0" smtClean="0"/>
          </a:p>
          <a:p>
            <a:pPr marL="0" indent="0">
              <a:buNone/>
            </a:pPr>
            <a:endParaRPr lang="it-IT" sz="36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647609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Panoramica</a:t>
            </a:r>
            <a:endParaRPr lang="it-IT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Sicurezza dei dati</a:t>
            </a:r>
            <a:endParaRPr lang="it-IT" dirty="0"/>
          </a:p>
          <a:p>
            <a:r>
              <a:rPr lang="it-IT" dirty="0" smtClean="0"/>
              <a:t>Minimizzazione dei Rischi</a:t>
            </a:r>
            <a:endParaRPr lang="it-IT" dirty="0"/>
          </a:p>
          <a:p>
            <a:r>
              <a:rPr lang="it-IT" dirty="0" smtClean="0"/>
              <a:t>Data </a:t>
            </a:r>
            <a:r>
              <a:rPr lang="it-IT" dirty="0" err="1" smtClean="0"/>
              <a:t>Breach</a:t>
            </a:r>
            <a:endParaRPr lang="it-IT" dirty="0" smtClean="0"/>
          </a:p>
          <a:p>
            <a:r>
              <a:rPr lang="it-IT" dirty="0" smtClean="0"/>
              <a:t>Misure di Sicurezza e Notifiche delle Violazioni</a:t>
            </a:r>
          </a:p>
          <a:p>
            <a:r>
              <a:rPr lang="it-IT" dirty="0" smtClean="0"/>
              <a:t>Diritto alla Portabilità e Trasferimento dei dati</a:t>
            </a:r>
            <a:endParaRPr lang="it-IT" dirty="0"/>
          </a:p>
        </p:txBody>
      </p: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306168"/>
            <a:ext cx="8077200" cy="1143000"/>
          </a:xfrm>
        </p:spPr>
        <p:txBody>
          <a:bodyPr/>
          <a:lstStyle/>
          <a:p>
            <a:r>
              <a:rPr lang="it-IT" dirty="0" smtClean="0"/>
              <a:t>Dato Personale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838200" y="1524000"/>
            <a:ext cx="8126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4000" dirty="0" smtClean="0"/>
              <a:t>Qualsiasi informazione (Nome, Cognome, Codice Fiscale, </a:t>
            </a:r>
            <a:r>
              <a:rPr lang="it-IT" sz="4000" dirty="0" err="1" smtClean="0"/>
              <a:t>ecc</a:t>
            </a:r>
            <a:r>
              <a:rPr lang="it-IT" sz="4000" dirty="0" smtClean="0"/>
              <a:t>) che consenta la IDENTIFICAZIONE di un soggetto o informazioni riguardanti una persona la cui </a:t>
            </a:r>
            <a:r>
              <a:rPr lang="it-IT" sz="4000" u="sng" dirty="0" smtClean="0"/>
              <a:t>identità è nota</a:t>
            </a:r>
            <a:endParaRPr lang="it-IT" sz="4000" u="sng" dirty="0"/>
          </a:p>
        </p:txBody>
      </p: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83480811"/>
              </p:ext>
            </p:extLst>
          </p:nvPr>
        </p:nvGraphicFramePr>
        <p:xfrm>
          <a:off x="1835696" y="134076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301752"/>
            <a:ext cx="8077200" cy="1143000"/>
          </a:xfrm>
        </p:spPr>
        <p:txBody>
          <a:bodyPr/>
          <a:lstStyle/>
          <a:p>
            <a:r>
              <a:rPr lang="it-IT" dirty="0" smtClean="0"/>
              <a:t>Sicurezza dei dati </a:t>
            </a:r>
            <a:endParaRPr lang="it-I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E429971-BC57-430F-BB25-C0574E5E39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7E429971-BC57-430F-BB25-C0574E5E39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54B1729-BC98-42C1-9C6C-D65DCBA435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D54B1729-BC98-42C1-9C6C-D65DCBA435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04276DC-EE64-470A-B8BC-09067B8045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graphicEl>
                                              <a:dgm id="{C04276DC-EE64-470A-B8BC-09067B8045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37A5355-225B-4C6F-AED7-6C620F99E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dgm id="{B37A5355-225B-4C6F-AED7-6C620F99EE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5034101-5B7D-4FE7-B47A-5A48CF3960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graphicEl>
                                              <a:dgm id="{F5034101-5B7D-4FE7-B47A-5A48CF3960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7C3E6FD-D83F-4BDA-907E-B5EE041DA9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graphicEl>
                                              <a:dgm id="{C7C3E6FD-D83F-4BDA-907E-B5EE041DA9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0CA4EA0-CE4E-4345-9C63-45E2550E43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graphicEl>
                                              <a:dgm id="{60CA4EA0-CE4E-4345-9C63-45E2550E43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B5C45BB-0992-45F1-8761-8EB9397222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graphicEl>
                                              <a:dgm id="{CB5C45BB-0992-45F1-8761-8EB9397222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F25111B-F1C9-4F15-AE5F-7133721E38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graphicEl>
                                              <a:dgm id="{4F25111B-F1C9-4F15-AE5F-7133721E38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A73A602-CABD-4FFF-9D87-44BD577C8C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graphicEl>
                                              <a:dgm id="{5A73A602-CABD-4FFF-9D87-44BD577C8C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306168"/>
            <a:ext cx="8077200" cy="1143000"/>
          </a:xfrm>
        </p:spPr>
        <p:txBody>
          <a:bodyPr/>
          <a:lstStyle/>
          <a:p>
            <a:r>
              <a:rPr lang="it-IT" dirty="0" smtClean="0"/>
              <a:t>Dato </a:t>
            </a:r>
            <a:r>
              <a:rPr lang="it-IT" dirty="0" err="1" smtClean="0"/>
              <a:t>Breach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838200" y="1524000"/>
            <a:ext cx="8126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4000" dirty="0" smtClean="0"/>
              <a:t>Divulgazione (intenzionale e non)</a:t>
            </a:r>
          </a:p>
          <a:p>
            <a:pPr marL="0" indent="0">
              <a:buNone/>
            </a:pPr>
            <a:r>
              <a:rPr lang="it-IT" sz="4000" dirty="0" smtClean="0"/>
              <a:t>Distruzione</a:t>
            </a:r>
            <a:endParaRPr lang="it-IT" sz="4000" dirty="0"/>
          </a:p>
          <a:p>
            <a:pPr marL="0" indent="0">
              <a:buNone/>
            </a:pPr>
            <a:r>
              <a:rPr lang="it-IT" sz="4000" dirty="0" smtClean="0"/>
              <a:t>Perdita</a:t>
            </a:r>
          </a:p>
          <a:p>
            <a:pPr marL="0" indent="0">
              <a:buNone/>
            </a:pPr>
            <a:r>
              <a:rPr lang="it-IT" sz="4000" dirty="0" smtClean="0"/>
              <a:t>Modifica</a:t>
            </a:r>
          </a:p>
          <a:p>
            <a:pPr marL="0" indent="0">
              <a:buNone/>
            </a:pPr>
            <a:r>
              <a:rPr lang="it-IT" sz="4000" dirty="0" smtClean="0"/>
              <a:t>Accesso non autorizzato ai dati trattati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257206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306168"/>
            <a:ext cx="8077200" cy="1143000"/>
          </a:xfrm>
        </p:spPr>
        <p:txBody>
          <a:bodyPr/>
          <a:lstStyle/>
          <a:p>
            <a:r>
              <a:rPr lang="it-IT" dirty="0" smtClean="0"/>
              <a:t>Dato </a:t>
            </a:r>
            <a:r>
              <a:rPr lang="it-IT" dirty="0" err="1" smtClean="0"/>
              <a:t>Breach</a:t>
            </a:r>
            <a:r>
              <a:rPr lang="it-IT" dirty="0" smtClean="0"/>
              <a:t> - Esempi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838200" y="1524000"/>
            <a:ext cx="8126288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200" b="1" dirty="0" smtClean="0"/>
              <a:t>Perdita di un supporto CD/DVD </a:t>
            </a:r>
            <a:r>
              <a:rPr lang="it-IT" sz="3200" dirty="0" smtClean="0"/>
              <a:t>criptato</a:t>
            </a:r>
          </a:p>
          <a:p>
            <a:pPr marL="0" indent="0">
              <a:buNone/>
            </a:pPr>
            <a:r>
              <a:rPr lang="it-IT" sz="3200" dirty="0"/>
              <a:t>	</a:t>
            </a:r>
            <a:r>
              <a:rPr lang="it-IT" sz="3200" dirty="0" smtClean="0"/>
              <a:t>No Garante </a:t>
            </a:r>
            <a:r>
              <a:rPr lang="mr-IN" sz="3200" dirty="0" smtClean="0"/>
              <a:t>–</a:t>
            </a:r>
            <a:r>
              <a:rPr lang="it-IT" sz="3200" dirty="0" smtClean="0"/>
              <a:t> No Interessati</a:t>
            </a:r>
          </a:p>
          <a:p>
            <a:pPr marL="0" indent="0">
              <a:buNone/>
            </a:pPr>
            <a:r>
              <a:rPr lang="it-IT" sz="3200" b="1" dirty="0" smtClean="0"/>
              <a:t>Cyber attacco web</a:t>
            </a:r>
            <a:r>
              <a:rPr lang="it-IT" sz="3200" dirty="0" smtClean="0"/>
              <a:t>, furto dati personali</a:t>
            </a:r>
          </a:p>
          <a:p>
            <a:pPr marL="0" indent="0">
              <a:buNone/>
            </a:pPr>
            <a:r>
              <a:rPr lang="it-IT" sz="3200" dirty="0"/>
              <a:t>	</a:t>
            </a:r>
            <a:r>
              <a:rPr lang="it-IT" sz="3200" dirty="0" smtClean="0"/>
              <a:t>Si Garante </a:t>
            </a:r>
            <a:r>
              <a:rPr lang="mr-IN" sz="3200" dirty="0" smtClean="0"/>
              <a:t>–</a:t>
            </a:r>
            <a:r>
              <a:rPr lang="it-IT" sz="3200" dirty="0" smtClean="0"/>
              <a:t> Si Interessati se lede il diritto</a:t>
            </a:r>
          </a:p>
          <a:p>
            <a:pPr marL="0" indent="0">
              <a:buNone/>
            </a:pPr>
            <a:r>
              <a:rPr lang="it-IT" sz="3200" dirty="0"/>
              <a:t>	</a:t>
            </a:r>
            <a:r>
              <a:rPr lang="it-IT" sz="3200" dirty="0" smtClean="0"/>
              <a:t>	e la libertà degli interessati</a:t>
            </a:r>
          </a:p>
          <a:p>
            <a:pPr marL="0" indent="0">
              <a:buNone/>
            </a:pPr>
            <a:r>
              <a:rPr lang="it-IT" sz="3200" b="1" dirty="0" smtClean="0"/>
              <a:t>Breve interruzione call center </a:t>
            </a:r>
            <a:r>
              <a:rPr lang="it-IT" sz="3200" dirty="0" smtClean="0"/>
              <a:t>o impossibilità ad accedere ai proprio dati</a:t>
            </a:r>
          </a:p>
          <a:p>
            <a:pPr marL="0" indent="0">
              <a:buNone/>
            </a:pPr>
            <a:r>
              <a:rPr lang="it-IT" sz="3200" dirty="0"/>
              <a:t>	</a:t>
            </a:r>
            <a:r>
              <a:rPr lang="it-IT" sz="3200" dirty="0" smtClean="0"/>
              <a:t>No Garante </a:t>
            </a:r>
            <a:r>
              <a:rPr lang="mr-IN" sz="3200" dirty="0" smtClean="0"/>
              <a:t>–</a:t>
            </a:r>
            <a:r>
              <a:rPr lang="it-IT" sz="3200" dirty="0" smtClean="0"/>
              <a:t> No interessati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88101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306168"/>
            <a:ext cx="8077200" cy="1143000"/>
          </a:xfrm>
        </p:spPr>
        <p:txBody>
          <a:bodyPr/>
          <a:lstStyle/>
          <a:p>
            <a:r>
              <a:rPr lang="it-IT" dirty="0" smtClean="0"/>
              <a:t>Dato </a:t>
            </a:r>
            <a:r>
              <a:rPr lang="it-IT" dirty="0" err="1" smtClean="0"/>
              <a:t>Breach</a:t>
            </a:r>
            <a:r>
              <a:rPr lang="it-IT" dirty="0" smtClean="0"/>
              <a:t> - Esempi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838200" y="1524000"/>
            <a:ext cx="8126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b="1" dirty="0" smtClean="0"/>
              <a:t>Attacco </a:t>
            </a:r>
            <a:r>
              <a:rPr lang="it-IT" sz="3200" b="1" dirty="0" err="1" smtClean="0"/>
              <a:t>Ransomware</a:t>
            </a:r>
            <a:r>
              <a:rPr lang="it-IT" sz="3200" b="1" dirty="0" smtClean="0"/>
              <a:t> crittografia dei dati</a:t>
            </a:r>
          </a:p>
          <a:p>
            <a:pPr marL="0" indent="0">
              <a:buNone/>
            </a:pPr>
            <a:r>
              <a:rPr lang="it-IT" sz="3200" dirty="0"/>
              <a:t>	</a:t>
            </a:r>
            <a:r>
              <a:rPr lang="it-IT" sz="3200" dirty="0" smtClean="0"/>
              <a:t>Si Garante </a:t>
            </a:r>
            <a:r>
              <a:rPr lang="mr-IN" sz="3200" dirty="0" smtClean="0"/>
              <a:t>–</a:t>
            </a:r>
            <a:r>
              <a:rPr lang="it-IT" sz="3200" dirty="0" smtClean="0"/>
              <a:t> Si Interessati</a:t>
            </a:r>
          </a:p>
          <a:p>
            <a:pPr marL="0" indent="0">
              <a:buNone/>
            </a:pPr>
            <a:r>
              <a:rPr lang="it-IT" sz="3200" b="1" dirty="0" smtClean="0"/>
              <a:t>Denuncia a Banca per ricezione estratto conto</a:t>
            </a:r>
          </a:p>
          <a:p>
            <a:pPr marL="0" indent="0">
              <a:buNone/>
            </a:pPr>
            <a:r>
              <a:rPr lang="it-IT" sz="3200" dirty="0"/>
              <a:t>	</a:t>
            </a:r>
            <a:r>
              <a:rPr lang="it-IT" sz="3200" dirty="0" smtClean="0"/>
              <a:t>No Garante </a:t>
            </a:r>
            <a:r>
              <a:rPr lang="mr-IN" sz="3200" dirty="0" smtClean="0"/>
              <a:t>–</a:t>
            </a:r>
            <a:r>
              <a:rPr lang="it-IT" sz="3200" dirty="0" smtClean="0"/>
              <a:t> Si Interessati se esiste un 	rischio per gli stessi</a:t>
            </a:r>
          </a:p>
          <a:p>
            <a:pPr marL="0" indent="0">
              <a:buNone/>
            </a:pPr>
            <a:r>
              <a:rPr lang="it-IT" sz="3200" b="1" dirty="0" smtClean="0"/>
              <a:t>E-commerce perde nome utente e password</a:t>
            </a:r>
          </a:p>
          <a:p>
            <a:pPr marL="0" indent="0">
              <a:buNone/>
            </a:pPr>
            <a:r>
              <a:rPr lang="it-IT" sz="3200" dirty="0"/>
              <a:t>	</a:t>
            </a:r>
            <a:r>
              <a:rPr lang="it-IT" sz="3200" dirty="0" smtClean="0"/>
              <a:t>Si Garante </a:t>
            </a:r>
            <a:r>
              <a:rPr lang="mr-IN" sz="3200" dirty="0" smtClean="0"/>
              <a:t>–</a:t>
            </a:r>
            <a:r>
              <a:rPr lang="it-IT" sz="3200" dirty="0" smtClean="0"/>
              <a:t> SI Interessati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68820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306168"/>
            <a:ext cx="8077200" cy="1143000"/>
          </a:xfrm>
        </p:spPr>
        <p:txBody>
          <a:bodyPr/>
          <a:lstStyle/>
          <a:p>
            <a:r>
              <a:rPr lang="it-IT" dirty="0" smtClean="0"/>
              <a:t>Dato </a:t>
            </a:r>
            <a:r>
              <a:rPr lang="it-IT" dirty="0" err="1" smtClean="0"/>
              <a:t>Breach</a:t>
            </a:r>
            <a:r>
              <a:rPr lang="it-IT" dirty="0" smtClean="0"/>
              <a:t> - Esempi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838200" y="1524000"/>
            <a:ext cx="8126288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3200" b="1" dirty="0" smtClean="0"/>
              <a:t>Hosting web errore consente accesso dati utente</a:t>
            </a:r>
          </a:p>
          <a:p>
            <a:pPr marL="0" indent="0">
              <a:buNone/>
            </a:pPr>
            <a:r>
              <a:rPr lang="it-IT" sz="3200" dirty="0"/>
              <a:t>	</a:t>
            </a:r>
            <a:r>
              <a:rPr lang="it-IT" sz="3200" dirty="0" smtClean="0"/>
              <a:t>SI Garante </a:t>
            </a:r>
            <a:r>
              <a:rPr lang="mr-IN" sz="3200" dirty="0" smtClean="0"/>
              <a:t>–</a:t>
            </a:r>
            <a:r>
              <a:rPr lang="it-IT" sz="3200" dirty="0" smtClean="0"/>
              <a:t> No Interessati (se non esiste 	un alto rischio). Comunque saranno stati 	avvertiti per cambiare password</a:t>
            </a:r>
          </a:p>
          <a:p>
            <a:pPr marL="0" indent="0">
              <a:buNone/>
            </a:pPr>
            <a:r>
              <a:rPr lang="it-IT" sz="3200" b="1" dirty="0" err="1" smtClean="0"/>
              <a:t>Indisponibilià</a:t>
            </a:r>
            <a:r>
              <a:rPr lang="it-IT" sz="3200" b="1" dirty="0" smtClean="0"/>
              <a:t> registri medici 30 ore</a:t>
            </a:r>
          </a:p>
          <a:p>
            <a:pPr marL="0" indent="0">
              <a:buNone/>
            </a:pPr>
            <a:r>
              <a:rPr lang="it-IT" sz="3200" dirty="0"/>
              <a:t>	</a:t>
            </a:r>
            <a:r>
              <a:rPr lang="it-IT" sz="3200" dirty="0" smtClean="0"/>
              <a:t>Si Garante </a:t>
            </a:r>
            <a:r>
              <a:rPr lang="mr-IN" sz="3200" dirty="0" smtClean="0"/>
              <a:t>–</a:t>
            </a:r>
            <a:r>
              <a:rPr lang="it-IT" sz="3200" dirty="0" smtClean="0"/>
              <a:t> SI Interessati</a:t>
            </a:r>
          </a:p>
          <a:p>
            <a:pPr marL="0" indent="0">
              <a:buNone/>
            </a:pPr>
            <a:r>
              <a:rPr lang="it-IT" sz="3200" b="1" dirty="0" smtClean="0"/>
              <a:t>Email di marketing comunicata con Cc</a:t>
            </a:r>
          </a:p>
          <a:p>
            <a:pPr marL="0" indent="0">
              <a:buNone/>
            </a:pPr>
            <a:r>
              <a:rPr lang="it-IT" sz="3200" dirty="0"/>
              <a:t>	</a:t>
            </a:r>
            <a:r>
              <a:rPr lang="it-IT" sz="3200" dirty="0" smtClean="0"/>
              <a:t>Si Garante - Si interessati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54011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306168"/>
            <a:ext cx="8077200" cy="1143000"/>
          </a:xfrm>
        </p:spPr>
        <p:txBody>
          <a:bodyPr/>
          <a:lstStyle/>
          <a:p>
            <a:r>
              <a:rPr lang="it-IT" dirty="0" smtClean="0"/>
              <a:t>Notifica delle violazioni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838200" y="1524000"/>
            <a:ext cx="8126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4000" dirty="0" smtClean="0"/>
              <a:t>Rischio connesso al Diritto e </a:t>
            </a:r>
            <a:r>
              <a:rPr lang="it-IT" sz="4000" dirty="0" err="1" smtClean="0"/>
              <a:t>Lbertà</a:t>
            </a:r>
            <a:r>
              <a:rPr lang="it-IT" sz="4000" dirty="0" smtClean="0"/>
              <a:t> dell’interessato</a:t>
            </a:r>
          </a:p>
          <a:p>
            <a:pPr marL="0" indent="0">
              <a:buNone/>
            </a:pPr>
            <a:r>
              <a:rPr lang="it-IT" sz="4000" dirty="0" smtClean="0"/>
              <a:t>Tempo massimo per la notifica</a:t>
            </a:r>
          </a:p>
          <a:p>
            <a:pPr marL="0" indent="0">
              <a:buNone/>
            </a:pPr>
            <a:r>
              <a:rPr lang="it-IT" sz="4000" dirty="0" smtClean="0"/>
              <a:t>Registro delle violazioni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757643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LLkbNYfJYmMS8cGCr6Zqx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rdC8eV6YWWfpMhsRT8j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5rpkfSAY2XQl9CRvNvPMK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LLkbNYfJYmMS8cGCr6Zqx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rdC8eV6YWWfpMhsRT8j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5rpkfSAY2XQl9CRvNvPMK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LLkbNYfJYmMS8cGCr6Zqx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rdC8eV6YWWfpMhsRT8j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5rpkfSAY2XQl9CRvNvPMK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LLkbNYfJYmMS8cGCr6Zqx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rdC8eV6YWWfpMhsRT8j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5rpkfSAY2XQl9CRvNvPMK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LLkbNYfJYmMS8cGCr6Zqx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rdC8eV6YWWfpMhsRT8j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5rpkfSAY2XQl9CRvNvPMK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LLkbNYfJYmMS8cGCr6Zqx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rdC8eV6YWWfpMhsRT8j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5rpkfSAY2XQl9CRvNvPMK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LLkbNYfJYmMS8cGCr6Zqx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rdC8eV6YWWfpMhsRT8j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5rpkfSAY2XQl9CRvNvPMK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c48BxRTjzwKhAarpC8SPOi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FUQynbDZ7CnnKAa7cx9MM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LLkbNYfJYmMS8cGCr6Zqx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rdC8eV6YWWfpMhsRT8j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5rpkfSAY2XQl9CRvNvPMK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LLkbNYfJYmMS8cGCr6Zqx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rdC8eV6YWWfpMhsRT8j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5rpkfSAY2XQl9CRvNvPMK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LLkbNYfJYmMS8cGCr6Zqx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rdC8eV6YWWfpMhsRT8j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5rpkfSAY2XQl9CRvNvPMK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LLkbNYfJYmMS8cGCr6Zqx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rdC8eV6YWWfpMhsRT8j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5rpkfSAY2XQl9CRvNvPMK"/>
</p:tagLst>
</file>

<file path=ppt/theme/theme1.xml><?xml version="1.0" encoding="utf-8"?>
<a:theme xmlns:a="http://schemas.openxmlformats.org/drawingml/2006/main" name="Formazio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900</Words>
  <Application>Microsoft Office PowerPoint</Application>
  <PresentationFormat>Presentazione su schermo (4:3)</PresentationFormat>
  <Paragraphs>136</Paragraphs>
  <Slides>15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Formazione</vt:lpstr>
      <vt:lpstr>Seminario GDPR 679/2016</vt:lpstr>
      <vt:lpstr>Panoramica</vt:lpstr>
      <vt:lpstr>Dato Personale</vt:lpstr>
      <vt:lpstr>Sicurezza dei dati </vt:lpstr>
      <vt:lpstr>Dato Breach</vt:lpstr>
      <vt:lpstr>Dato Breach - Esempi</vt:lpstr>
      <vt:lpstr>Dato Breach - Esempi</vt:lpstr>
      <vt:lpstr>Dato Breach - Esempi</vt:lpstr>
      <vt:lpstr>Notifica delle violazioni</vt:lpstr>
      <vt:lpstr>Portabilità del dato e Trasferimento</vt:lpstr>
      <vt:lpstr>Conservazione e trattamento</vt:lpstr>
      <vt:lpstr>Appendice</vt:lpstr>
      <vt:lpstr>Riferimenti</vt:lpstr>
      <vt:lpstr>Riferimenti</vt:lpstr>
      <vt:lpstr>Riferimenti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2018-03-09T06:17:04Z</dcterms:created>
  <dcterms:modified xsi:type="dcterms:W3CDTF">2018-03-09T18:41:10Z</dcterms:modified>
</cp:coreProperties>
</file>